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22" r:id="rId3"/>
    <p:sldId id="320" r:id="rId4"/>
    <p:sldId id="319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99CCFF"/>
    <a:srgbClr val="FF0000"/>
    <a:srgbClr val="339933"/>
    <a:srgbClr val="FF6600"/>
    <a:srgbClr val="FFFF99"/>
    <a:srgbClr val="006600"/>
    <a:srgbClr val="FFCC66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1" d="100"/>
          <a:sy n="71" d="100"/>
        </p:scale>
        <p:origin x="78" y="47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26598" y="385102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0" y="304661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36D1F72-0AA2-F499-966B-26A0D2D78F58}"/>
              </a:ext>
            </a:extLst>
          </p:cNvPr>
          <p:cNvSpPr txBox="1"/>
          <p:nvPr/>
        </p:nvSpPr>
        <p:spPr>
          <a:xfrm>
            <a:off x="1136573" y="998730"/>
            <a:ext cx="7632854" cy="274631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冬は</a:t>
            </a: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バッテリー上がりに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ご注意ください</a:t>
            </a:r>
          </a:p>
        </p:txBody>
      </p: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49DBEB5A-D987-845E-51AD-532AB90020E3}"/>
              </a:ext>
            </a:extLst>
          </p:cNvPr>
          <p:cNvGrpSpPr/>
          <p:nvPr/>
        </p:nvGrpSpPr>
        <p:grpSpPr>
          <a:xfrm>
            <a:off x="2837765" y="3969060"/>
            <a:ext cx="3671178" cy="2179123"/>
            <a:chOff x="435584" y="3276673"/>
            <a:chExt cx="3671178" cy="2179123"/>
          </a:xfrm>
        </p:grpSpPr>
        <p:sp>
          <p:nvSpPr>
            <p:cNvPr id="169" name="フリーフォーム: 図形 168">
              <a:extLst>
                <a:ext uri="{FF2B5EF4-FFF2-40B4-BE49-F238E27FC236}">
                  <a16:creationId xmlns:a16="http://schemas.microsoft.com/office/drawing/2014/main" id="{4F23075C-B11F-0EBF-5DA7-E09143F4C98C}"/>
                </a:ext>
              </a:extLst>
            </p:cNvPr>
            <p:cNvSpPr/>
            <p:nvPr/>
          </p:nvSpPr>
          <p:spPr>
            <a:xfrm>
              <a:off x="1399742" y="4339747"/>
              <a:ext cx="1406957" cy="501392"/>
            </a:xfrm>
            <a:custGeom>
              <a:avLst/>
              <a:gdLst>
                <a:gd name="csX0" fmla="*/ 0 w 1252538"/>
                <a:gd name="csY0" fmla="*/ 90487 h 495300"/>
                <a:gd name="csX1" fmla="*/ 502444 w 1252538"/>
                <a:gd name="csY1" fmla="*/ 366712 h 495300"/>
                <a:gd name="csX2" fmla="*/ 581025 w 1252538"/>
                <a:gd name="csY2" fmla="*/ 495300 h 495300"/>
                <a:gd name="csX3" fmla="*/ 1252538 w 1252538"/>
                <a:gd name="csY3" fmla="*/ 423862 h 495300"/>
                <a:gd name="csX4" fmla="*/ 1204913 w 1252538"/>
                <a:gd name="csY4" fmla="*/ 290512 h 495300"/>
                <a:gd name="csX5" fmla="*/ 840581 w 1252538"/>
                <a:gd name="csY5" fmla="*/ 26194 h 495300"/>
                <a:gd name="csX6" fmla="*/ 452438 w 1252538"/>
                <a:gd name="csY6" fmla="*/ 0 h 495300"/>
                <a:gd name="csX7" fmla="*/ 0 w 1252538"/>
                <a:gd name="csY7" fmla="*/ 90487 h 495300"/>
                <a:gd name="csX0" fmla="*/ 0 w 1252538"/>
                <a:gd name="csY0" fmla="*/ 93563 h 498376"/>
                <a:gd name="csX1" fmla="*/ 502444 w 1252538"/>
                <a:gd name="csY1" fmla="*/ 369788 h 498376"/>
                <a:gd name="csX2" fmla="*/ 581025 w 1252538"/>
                <a:gd name="csY2" fmla="*/ 498376 h 498376"/>
                <a:gd name="csX3" fmla="*/ 1252538 w 1252538"/>
                <a:gd name="csY3" fmla="*/ 426938 h 498376"/>
                <a:gd name="csX4" fmla="*/ 1204913 w 1252538"/>
                <a:gd name="csY4" fmla="*/ 293588 h 498376"/>
                <a:gd name="csX5" fmla="*/ 840581 w 1252538"/>
                <a:gd name="csY5" fmla="*/ 29270 h 498376"/>
                <a:gd name="csX6" fmla="*/ 452438 w 1252538"/>
                <a:gd name="csY6" fmla="*/ 3076 h 498376"/>
                <a:gd name="csX7" fmla="*/ 0 w 1252538"/>
                <a:gd name="csY7" fmla="*/ 93563 h 498376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04913 w 1252538"/>
                <a:gd name="csY4" fmla="*/ 281237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3357"/>
                <a:gd name="csY0" fmla="*/ 81212 h 486025"/>
                <a:gd name="csX1" fmla="*/ 502444 w 1253357"/>
                <a:gd name="csY1" fmla="*/ 357437 h 486025"/>
                <a:gd name="csX2" fmla="*/ 581025 w 1253357"/>
                <a:gd name="csY2" fmla="*/ 486025 h 486025"/>
                <a:gd name="csX3" fmla="*/ 1243013 w 1253357"/>
                <a:gd name="csY3" fmla="*/ 393156 h 486025"/>
                <a:gd name="csX4" fmla="*/ 1219200 w 1253357"/>
                <a:gd name="csY4" fmla="*/ 257425 h 486025"/>
                <a:gd name="csX5" fmla="*/ 840581 w 1253357"/>
                <a:gd name="csY5" fmla="*/ 16919 h 486025"/>
                <a:gd name="csX6" fmla="*/ 435770 w 1253357"/>
                <a:gd name="csY6" fmla="*/ 7394 h 486025"/>
                <a:gd name="csX7" fmla="*/ 0 w 1253357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26257 w 1243013"/>
                <a:gd name="csY1" fmla="*/ 366962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7790"/>
                <a:gd name="csX1" fmla="*/ 526257 w 1243013"/>
                <a:gd name="csY1" fmla="*/ 366962 h 487790"/>
                <a:gd name="csX2" fmla="*/ 581025 w 1243013"/>
                <a:gd name="csY2" fmla="*/ 486025 h 487790"/>
                <a:gd name="csX3" fmla="*/ 1243013 w 1243013"/>
                <a:gd name="csY3" fmla="*/ 393156 h 487790"/>
                <a:gd name="csX4" fmla="*/ 1219200 w 1243013"/>
                <a:gd name="csY4" fmla="*/ 257425 h 487790"/>
                <a:gd name="csX5" fmla="*/ 840581 w 1243013"/>
                <a:gd name="csY5" fmla="*/ 16919 h 487790"/>
                <a:gd name="csX6" fmla="*/ 435770 w 1243013"/>
                <a:gd name="csY6" fmla="*/ 7394 h 487790"/>
                <a:gd name="csX7" fmla="*/ 0 w 1243013"/>
                <a:gd name="csY7" fmla="*/ 81212 h 487790"/>
                <a:gd name="csX0" fmla="*/ 0 w 1250796"/>
                <a:gd name="csY0" fmla="*/ 81212 h 487548"/>
                <a:gd name="csX1" fmla="*/ 526257 w 1250796"/>
                <a:gd name="csY1" fmla="*/ 366962 h 487548"/>
                <a:gd name="csX2" fmla="*/ 581025 w 1250796"/>
                <a:gd name="csY2" fmla="*/ 486025 h 487548"/>
                <a:gd name="csX3" fmla="*/ 1243013 w 1250796"/>
                <a:gd name="csY3" fmla="*/ 393156 h 487548"/>
                <a:gd name="csX4" fmla="*/ 1219200 w 1250796"/>
                <a:gd name="csY4" fmla="*/ 257425 h 487548"/>
                <a:gd name="csX5" fmla="*/ 840581 w 1250796"/>
                <a:gd name="csY5" fmla="*/ 16919 h 487548"/>
                <a:gd name="csX6" fmla="*/ 435770 w 1250796"/>
                <a:gd name="csY6" fmla="*/ 7394 h 487548"/>
                <a:gd name="csX7" fmla="*/ 0 w 1250796"/>
                <a:gd name="csY7" fmla="*/ 81212 h 487548"/>
                <a:gd name="csX0" fmla="*/ 0 w 1253185"/>
                <a:gd name="csY0" fmla="*/ 81212 h 486427"/>
                <a:gd name="csX1" fmla="*/ 526257 w 1253185"/>
                <a:gd name="csY1" fmla="*/ 366962 h 486427"/>
                <a:gd name="csX2" fmla="*/ 581025 w 1253185"/>
                <a:gd name="csY2" fmla="*/ 486025 h 486427"/>
                <a:gd name="csX3" fmla="*/ 1221582 w 1253185"/>
                <a:gd name="csY3" fmla="*/ 405062 h 486427"/>
                <a:gd name="csX4" fmla="*/ 1219200 w 1253185"/>
                <a:gd name="csY4" fmla="*/ 257425 h 486427"/>
                <a:gd name="csX5" fmla="*/ 840581 w 1253185"/>
                <a:gd name="csY5" fmla="*/ 16919 h 486427"/>
                <a:gd name="csX6" fmla="*/ 435770 w 1253185"/>
                <a:gd name="csY6" fmla="*/ 7394 h 486427"/>
                <a:gd name="csX7" fmla="*/ 0 w 1253185"/>
                <a:gd name="csY7" fmla="*/ 81212 h 486427"/>
                <a:gd name="csX0" fmla="*/ 0 w 1253185"/>
                <a:gd name="csY0" fmla="*/ 81212 h 487137"/>
                <a:gd name="csX1" fmla="*/ 526257 w 1253185"/>
                <a:gd name="csY1" fmla="*/ 366962 h 487137"/>
                <a:gd name="csX2" fmla="*/ 581025 w 1253185"/>
                <a:gd name="csY2" fmla="*/ 486025 h 487137"/>
                <a:gd name="csX3" fmla="*/ 1221582 w 1253185"/>
                <a:gd name="csY3" fmla="*/ 405062 h 487137"/>
                <a:gd name="csX4" fmla="*/ 1219200 w 1253185"/>
                <a:gd name="csY4" fmla="*/ 257425 h 487137"/>
                <a:gd name="csX5" fmla="*/ 840581 w 1253185"/>
                <a:gd name="csY5" fmla="*/ 16919 h 487137"/>
                <a:gd name="csX6" fmla="*/ 435770 w 1253185"/>
                <a:gd name="csY6" fmla="*/ 7394 h 487137"/>
                <a:gd name="csX7" fmla="*/ 0 w 1253185"/>
                <a:gd name="csY7" fmla="*/ 81212 h 487137"/>
                <a:gd name="csX0" fmla="*/ 0 w 1255337"/>
                <a:gd name="csY0" fmla="*/ 81212 h 486060"/>
                <a:gd name="csX1" fmla="*/ 526257 w 1255337"/>
                <a:gd name="csY1" fmla="*/ 366962 h 486060"/>
                <a:gd name="csX2" fmla="*/ 581025 w 1255337"/>
                <a:gd name="csY2" fmla="*/ 486025 h 486060"/>
                <a:gd name="csX3" fmla="*/ 1226506 w 1255337"/>
                <a:gd name="csY3" fmla="*/ 354536 h 486060"/>
                <a:gd name="csX4" fmla="*/ 1219200 w 1255337"/>
                <a:gd name="csY4" fmla="*/ 257425 h 486060"/>
                <a:gd name="csX5" fmla="*/ 840581 w 1255337"/>
                <a:gd name="csY5" fmla="*/ 16919 h 486060"/>
                <a:gd name="csX6" fmla="*/ 435770 w 1255337"/>
                <a:gd name="csY6" fmla="*/ 7394 h 486060"/>
                <a:gd name="csX7" fmla="*/ 0 w 1255337"/>
                <a:gd name="csY7" fmla="*/ 81212 h 486060"/>
                <a:gd name="csX0" fmla="*/ 0 w 1286816"/>
                <a:gd name="csY0" fmla="*/ 81212 h 462054"/>
                <a:gd name="csX1" fmla="*/ 526257 w 1286816"/>
                <a:gd name="csY1" fmla="*/ 366962 h 462054"/>
                <a:gd name="csX2" fmla="*/ 605645 w 1286816"/>
                <a:gd name="csY2" fmla="*/ 461964 h 462054"/>
                <a:gd name="csX3" fmla="*/ 1226506 w 1286816"/>
                <a:gd name="csY3" fmla="*/ 354536 h 462054"/>
                <a:gd name="csX4" fmla="*/ 1219200 w 1286816"/>
                <a:gd name="csY4" fmla="*/ 257425 h 462054"/>
                <a:gd name="csX5" fmla="*/ 840581 w 1286816"/>
                <a:gd name="csY5" fmla="*/ 16919 h 462054"/>
                <a:gd name="csX6" fmla="*/ 435770 w 1286816"/>
                <a:gd name="csY6" fmla="*/ 7394 h 462054"/>
                <a:gd name="csX7" fmla="*/ 0 w 1286816"/>
                <a:gd name="csY7" fmla="*/ 81212 h 462054"/>
                <a:gd name="csX0" fmla="*/ 0 w 1286816"/>
                <a:gd name="csY0" fmla="*/ 81212 h 465220"/>
                <a:gd name="csX1" fmla="*/ 526257 w 1286816"/>
                <a:gd name="csY1" fmla="*/ 366962 h 465220"/>
                <a:gd name="csX2" fmla="*/ 605645 w 1286816"/>
                <a:gd name="csY2" fmla="*/ 461964 h 465220"/>
                <a:gd name="csX3" fmla="*/ 1226506 w 1286816"/>
                <a:gd name="csY3" fmla="*/ 354536 h 465220"/>
                <a:gd name="csX4" fmla="*/ 1219200 w 1286816"/>
                <a:gd name="csY4" fmla="*/ 257425 h 465220"/>
                <a:gd name="csX5" fmla="*/ 840581 w 1286816"/>
                <a:gd name="csY5" fmla="*/ 16919 h 465220"/>
                <a:gd name="csX6" fmla="*/ 435770 w 1286816"/>
                <a:gd name="csY6" fmla="*/ 7394 h 465220"/>
                <a:gd name="csX7" fmla="*/ 0 w 1286816"/>
                <a:gd name="csY7" fmla="*/ 81212 h 465220"/>
                <a:gd name="csX0" fmla="*/ 0 w 1256471"/>
                <a:gd name="csY0" fmla="*/ 81212 h 465674"/>
                <a:gd name="csX1" fmla="*/ 526257 w 1256471"/>
                <a:gd name="csY1" fmla="*/ 366962 h 465674"/>
                <a:gd name="csX2" fmla="*/ 605645 w 1256471"/>
                <a:gd name="csY2" fmla="*/ 461964 h 465674"/>
                <a:gd name="csX3" fmla="*/ 1226506 w 1256471"/>
                <a:gd name="csY3" fmla="*/ 354536 h 465674"/>
                <a:gd name="csX4" fmla="*/ 1219200 w 1256471"/>
                <a:gd name="csY4" fmla="*/ 257425 h 465674"/>
                <a:gd name="csX5" fmla="*/ 840581 w 1256471"/>
                <a:gd name="csY5" fmla="*/ 16919 h 465674"/>
                <a:gd name="csX6" fmla="*/ 435770 w 1256471"/>
                <a:gd name="csY6" fmla="*/ 7394 h 465674"/>
                <a:gd name="csX7" fmla="*/ 0 w 1256471"/>
                <a:gd name="csY7" fmla="*/ 81212 h 465674"/>
                <a:gd name="csX0" fmla="*/ 0 w 1256471"/>
                <a:gd name="csY0" fmla="*/ 81212 h 464861"/>
                <a:gd name="csX1" fmla="*/ 526257 w 1256471"/>
                <a:gd name="csY1" fmla="*/ 366962 h 464861"/>
                <a:gd name="csX2" fmla="*/ 605645 w 1256471"/>
                <a:gd name="csY2" fmla="*/ 461964 h 464861"/>
                <a:gd name="csX3" fmla="*/ 1226506 w 1256471"/>
                <a:gd name="csY3" fmla="*/ 354536 h 464861"/>
                <a:gd name="csX4" fmla="*/ 1219200 w 1256471"/>
                <a:gd name="csY4" fmla="*/ 257425 h 464861"/>
                <a:gd name="csX5" fmla="*/ 840581 w 1256471"/>
                <a:gd name="csY5" fmla="*/ 16919 h 464861"/>
                <a:gd name="csX6" fmla="*/ 435770 w 1256471"/>
                <a:gd name="csY6" fmla="*/ 7394 h 464861"/>
                <a:gd name="csX7" fmla="*/ 0 w 1256471"/>
                <a:gd name="csY7" fmla="*/ 81212 h 464861"/>
                <a:gd name="csX0" fmla="*/ 0 w 1261434"/>
                <a:gd name="csY0" fmla="*/ 81212 h 464861"/>
                <a:gd name="csX1" fmla="*/ 526257 w 1261434"/>
                <a:gd name="csY1" fmla="*/ 366962 h 464861"/>
                <a:gd name="csX2" fmla="*/ 605645 w 1261434"/>
                <a:gd name="csY2" fmla="*/ 461964 h 464861"/>
                <a:gd name="csX3" fmla="*/ 1226506 w 1261434"/>
                <a:gd name="csY3" fmla="*/ 354536 h 464861"/>
                <a:gd name="csX4" fmla="*/ 1219200 w 1261434"/>
                <a:gd name="csY4" fmla="*/ 257425 h 464861"/>
                <a:gd name="csX5" fmla="*/ 840581 w 1261434"/>
                <a:gd name="csY5" fmla="*/ 16919 h 464861"/>
                <a:gd name="csX6" fmla="*/ 435770 w 1261434"/>
                <a:gd name="csY6" fmla="*/ 7394 h 464861"/>
                <a:gd name="csX7" fmla="*/ 0 w 1261434"/>
                <a:gd name="csY7" fmla="*/ 81212 h 464861"/>
                <a:gd name="csX0" fmla="*/ 0 w 1261434"/>
                <a:gd name="csY0" fmla="*/ 81212 h 430696"/>
                <a:gd name="csX1" fmla="*/ 526257 w 1261434"/>
                <a:gd name="csY1" fmla="*/ 366962 h 430696"/>
                <a:gd name="csX2" fmla="*/ 599079 w 1261434"/>
                <a:gd name="csY2" fmla="*/ 426676 h 430696"/>
                <a:gd name="csX3" fmla="*/ 1226506 w 1261434"/>
                <a:gd name="csY3" fmla="*/ 354536 h 430696"/>
                <a:gd name="csX4" fmla="*/ 1219200 w 1261434"/>
                <a:gd name="csY4" fmla="*/ 257425 h 430696"/>
                <a:gd name="csX5" fmla="*/ 840581 w 1261434"/>
                <a:gd name="csY5" fmla="*/ 16919 h 430696"/>
                <a:gd name="csX6" fmla="*/ 435770 w 1261434"/>
                <a:gd name="csY6" fmla="*/ 7394 h 430696"/>
                <a:gd name="csX7" fmla="*/ 0 w 1261434"/>
                <a:gd name="csY7" fmla="*/ 81212 h 430696"/>
                <a:gd name="csX0" fmla="*/ 0 w 1261434"/>
                <a:gd name="csY0" fmla="*/ 81212 h 426681"/>
                <a:gd name="csX1" fmla="*/ 519692 w 1261434"/>
                <a:gd name="csY1" fmla="*/ 350922 h 426681"/>
                <a:gd name="csX2" fmla="*/ 599079 w 1261434"/>
                <a:gd name="csY2" fmla="*/ 426676 h 426681"/>
                <a:gd name="csX3" fmla="*/ 1226506 w 1261434"/>
                <a:gd name="csY3" fmla="*/ 354536 h 426681"/>
                <a:gd name="csX4" fmla="*/ 1219200 w 1261434"/>
                <a:gd name="csY4" fmla="*/ 257425 h 426681"/>
                <a:gd name="csX5" fmla="*/ 840581 w 1261434"/>
                <a:gd name="csY5" fmla="*/ 16919 h 426681"/>
                <a:gd name="csX6" fmla="*/ 435770 w 1261434"/>
                <a:gd name="csY6" fmla="*/ 7394 h 426681"/>
                <a:gd name="csX7" fmla="*/ 0 w 1261434"/>
                <a:gd name="csY7" fmla="*/ 81212 h 426681"/>
                <a:gd name="csX0" fmla="*/ 0 w 1261434"/>
                <a:gd name="csY0" fmla="*/ 81212 h 442719"/>
                <a:gd name="csX1" fmla="*/ 519692 w 1261434"/>
                <a:gd name="csY1" fmla="*/ 350922 h 442719"/>
                <a:gd name="csX2" fmla="*/ 602362 w 1261434"/>
                <a:gd name="csY2" fmla="*/ 442716 h 442719"/>
                <a:gd name="csX3" fmla="*/ 1226506 w 1261434"/>
                <a:gd name="csY3" fmla="*/ 354536 h 442719"/>
                <a:gd name="csX4" fmla="*/ 1219200 w 1261434"/>
                <a:gd name="csY4" fmla="*/ 257425 h 442719"/>
                <a:gd name="csX5" fmla="*/ 840581 w 1261434"/>
                <a:gd name="csY5" fmla="*/ 16919 h 442719"/>
                <a:gd name="csX6" fmla="*/ 435770 w 1261434"/>
                <a:gd name="csY6" fmla="*/ 7394 h 442719"/>
                <a:gd name="csX7" fmla="*/ 0 w 1261434"/>
                <a:gd name="csY7" fmla="*/ 81212 h 442719"/>
                <a:gd name="csX0" fmla="*/ 0 w 1261434"/>
                <a:gd name="csY0" fmla="*/ 81212 h 443627"/>
                <a:gd name="csX1" fmla="*/ 519692 w 1261434"/>
                <a:gd name="csY1" fmla="*/ 350922 h 443627"/>
                <a:gd name="csX2" fmla="*/ 602362 w 1261434"/>
                <a:gd name="csY2" fmla="*/ 442716 h 443627"/>
                <a:gd name="csX3" fmla="*/ 1226506 w 1261434"/>
                <a:gd name="csY3" fmla="*/ 354536 h 443627"/>
                <a:gd name="csX4" fmla="*/ 1219200 w 1261434"/>
                <a:gd name="csY4" fmla="*/ 257425 h 443627"/>
                <a:gd name="csX5" fmla="*/ 840581 w 1261434"/>
                <a:gd name="csY5" fmla="*/ 16919 h 443627"/>
                <a:gd name="csX6" fmla="*/ 435770 w 1261434"/>
                <a:gd name="csY6" fmla="*/ 7394 h 443627"/>
                <a:gd name="csX7" fmla="*/ 0 w 1261434"/>
                <a:gd name="csY7" fmla="*/ 81212 h 443627"/>
                <a:gd name="csX0" fmla="*/ 0 w 1248598"/>
                <a:gd name="csY0" fmla="*/ 81212 h 443627"/>
                <a:gd name="csX1" fmla="*/ 519692 w 1248598"/>
                <a:gd name="csY1" fmla="*/ 350922 h 443627"/>
                <a:gd name="csX2" fmla="*/ 602362 w 1248598"/>
                <a:gd name="csY2" fmla="*/ 442716 h 443627"/>
                <a:gd name="csX3" fmla="*/ 1226506 w 1248598"/>
                <a:gd name="csY3" fmla="*/ 354536 h 443627"/>
                <a:gd name="csX4" fmla="*/ 1219200 w 1248598"/>
                <a:gd name="csY4" fmla="*/ 257425 h 443627"/>
                <a:gd name="csX5" fmla="*/ 840581 w 1248598"/>
                <a:gd name="csY5" fmla="*/ 16919 h 443627"/>
                <a:gd name="csX6" fmla="*/ 435770 w 1248598"/>
                <a:gd name="csY6" fmla="*/ 7394 h 443627"/>
                <a:gd name="csX7" fmla="*/ 0 w 1248598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1245020" h="443627">
                  <a:moveTo>
                    <a:pt x="0" y="81212"/>
                  </a:moveTo>
                  <a:cubicBezTo>
                    <a:pt x="173231" y="171115"/>
                    <a:pt x="419298" y="290671"/>
                    <a:pt x="519692" y="350922"/>
                  </a:cubicBezTo>
                  <a:cubicBezTo>
                    <a:pt x="620086" y="411173"/>
                    <a:pt x="566628" y="432490"/>
                    <a:pt x="602362" y="442716"/>
                  </a:cubicBezTo>
                  <a:cubicBezTo>
                    <a:pt x="638096" y="452942"/>
                    <a:pt x="1175951" y="374189"/>
                    <a:pt x="1226506" y="354536"/>
                  </a:cubicBezTo>
                  <a:cubicBezTo>
                    <a:pt x="1264752" y="322854"/>
                    <a:pt x="1234280" y="275198"/>
                    <a:pt x="1219200" y="257425"/>
                  </a:cubicBezTo>
                  <a:cubicBezTo>
                    <a:pt x="1204120" y="239652"/>
                    <a:pt x="1042290" y="100296"/>
                    <a:pt x="840581" y="16919"/>
                  </a:cubicBezTo>
                  <a:cubicBezTo>
                    <a:pt x="706438" y="-1337"/>
                    <a:pt x="612776" y="-5306"/>
                    <a:pt x="435770" y="7394"/>
                  </a:cubicBezTo>
                  <a:cubicBezTo>
                    <a:pt x="258764" y="20094"/>
                    <a:pt x="153195" y="41525"/>
                    <a:pt x="0" y="81212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noFill/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70" name="グループ化 169">
              <a:extLst>
                <a:ext uri="{FF2B5EF4-FFF2-40B4-BE49-F238E27FC236}">
                  <a16:creationId xmlns:a16="http://schemas.microsoft.com/office/drawing/2014/main" id="{B01B9295-75C6-BDF1-C4E8-DE101176BD8F}"/>
                </a:ext>
              </a:extLst>
            </p:cNvPr>
            <p:cNvGrpSpPr/>
            <p:nvPr/>
          </p:nvGrpSpPr>
          <p:grpSpPr>
            <a:xfrm>
              <a:off x="2110508" y="4482721"/>
              <a:ext cx="495079" cy="356920"/>
              <a:chOff x="2133083" y="3956840"/>
              <a:chExt cx="495079" cy="356920"/>
            </a:xfrm>
            <a:solidFill>
              <a:sysClr val="window" lastClr="FFFFFF">
                <a:lumMod val="85000"/>
              </a:sysClr>
            </a:solidFill>
          </p:grpSpPr>
          <p:sp>
            <p:nvSpPr>
              <p:cNvPr id="230" name="フリーフォーム: 図形 229">
                <a:extLst>
                  <a:ext uri="{FF2B5EF4-FFF2-40B4-BE49-F238E27FC236}">
                    <a16:creationId xmlns:a16="http://schemas.microsoft.com/office/drawing/2014/main" id="{622581D0-1478-639D-341F-64F3B313CD27}"/>
                  </a:ext>
                </a:extLst>
              </p:cNvPr>
              <p:cNvSpPr/>
              <p:nvPr/>
            </p:nvSpPr>
            <p:spPr>
              <a:xfrm>
                <a:off x="2135242" y="3956840"/>
                <a:ext cx="492920" cy="121445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0 w 473870"/>
                  <a:gd name="csY0" fmla="*/ 0 h 240505"/>
                  <a:gd name="csX1" fmla="*/ 135732 w 473870"/>
                  <a:gd name="csY1" fmla="*/ 90487 h 240505"/>
                  <a:gd name="csX2" fmla="*/ 473870 w 473870"/>
                  <a:gd name="csY2" fmla="*/ 38100 h 240505"/>
                  <a:gd name="csX3" fmla="*/ 473870 w 473870"/>
                  <a:gd name="csY3" fmla="*/ 240505 h 240505"/>
                  <a:gd name="csX4" fmla="*/ 0 w 473870"/>
                  <a:gd name="csY4" fmla="*/ 0 h 240505"/>
                  <a:gd name="csX0" fmla="*/ 0 w 473870"/>
                  <a:gd name="csY0" fmla="*/ 26195 h 116682"/>
                  <a:gd name="csX1" fmla="*/ 135732 w 473870"/>
                  <a:gd name="csY1" fmla="*/ 116682 h 116682"/>
                  <a:gd name="csX2" fmla="*/ 473870 w 473870"/>
                  <a:gd name="csY2" fmla="*/ 64295 h 116682"/>
                  <a:gd name="csX3" fmla="*/ 333376 w 473870"/>
                  <a:gd name="csY3" fmla="*/ 0 h 116682"/>
                  <a:gd name="csX4" fmla="*/ 0 w 473870"/>
                  <a:gd name="csY4" fmla="*/ 26195 h 116682"/>
                  <a:gd name="csX0" fmla="*/ 0 w 457201"/>
                  <a:gd name="csY0" fmla="*/ 50008 h 116682"/>
                  <a:gd name="csX1" fmla="*/ 119063 w 457201"/>
                  <a:gd name="csY1" fmla="*/ 116682 h 116682"/>
                  <a:gd name="csX2" fmla="*/ 457201 w 457201"/>
                  <a:gd name="csY2" fmla="*/ 64295 h 116682"/>
                  <a:gd name="csX3" fmla="*/ 316707 w 457201"/>
                  <a:gd name="csY3" fmla="*/ 0 h 116682"/>
                  <a:gd name="csX4" fmla="*/ 0 w 457201"/>
                  <a:gd name="csY4" fmla="*/ 50008 h 116682"/>
                  <a:gd name="csX0" fmla="*/ 0 w 492920"/>
                  <a:gd name="csY0" fmla="*/ 47626 h 116682"/>
                  <a:gd name="csX1" fmla="*/ 154782 w 492920"/>
                  <a:gd name="csY1" fmla="*/ 116682 h 116682"/>
                  <a:gd name="csX2" fmla="*/ 492920 w 492920"/>
                  <a:gd name="csY2" fmla="*/ 64295 h 116682"/>
                  <a:gd name="csX3" fmla="*/ 352426 w 492920"/>
                  <a:gd name="csY3" fmla="*/ 0 h 116682"/>
                  <a:gd name="csX4" fmla="*/ 0 w 492920"/>
                  <a:gd name="csY4" fmla="*/ 47626 h 116682"/>
                  <a:gd name="csX0" fmla="*/ 0 w 492920"/>
                  <a:gd name="csY0" fmla="*/ 52389 h 121445"/>
                  <a:gd name="csX1" fmla="*/ 154782 w 492920"/>
                  <a:gd name="csY1" fmla="*/ 121445 h 121445"/>
                  <a:gd name="csX2" fmla="*/ 492920 w 492920"/>
                  <a:gd name="csY2" fmla="*/ 69058 h 121445"/>
                  <a:gd name="csX3" fmla="*/ 333376 w 492920"/>
                  <a:gd name="csY3" fmla="*/ 0 h 121445"/>
                  <a:gd name="csX4" fmla="*/ 0 w 492920"/>
                  <a:gd name="csY4" fmla="*/ 52389 h 1214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492920" h="121445">
                    <a:moveTo>
                      <a:pt x="0" y="52389"/>
                    </a:moveTo>
                    <a:lnTo>
                      <a:pt x="154782" y="121445"/>
                    </a:lnTo>
                    <a:lnTo>
                      <a:pt x="492920" y="69058"/>
                    </a:lnTo>
                    <a:lnTo>
                      <a:pt x="333376" y="0"/>
                    </a:lnTo>
                    <a:lnTo>
                      <a:pt x="0" y="52389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1" name="フリーフォーム: 図形 230">
                <a:extLst>
                  <a:ext uri="{FF2B5EF4-FFF2-40B4-BE49-F238E27FC236}">
                    <a16:creationId xmlns:a16="http://schemas.microsoft.com/office/drawing/2014/main" id="{6B9A4C55-3622-CA82-A6F2-E07922E8BD3D}"/>
                  </a:ext>
                </a:extLst>
              </p:cNvPr>
              <p:cNvSpPr/>
              <p:nvPr/>
            </p:nvSpPr>
            <p:spPr>
              <a:xfrm>
                <a:off x="2295471" y="4080022"/>
                <a:ext cx="319142" cy="233738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338138" h="247650">
                    <a:moveTo>
                      <a:pt x="0" y="247650"/>
                    </a:moveTo>
                    <a:lnTo>
                      <a:pt x="0" y="52387"/>
                    </a:lnTo>
                    <a:lnTo>
                      <a:pt x="338138" y="0"/>
                    </a:lnTo>
                    <a:lnTo>
                      <a:pt x="338138" y="202405"/>
                    </a:lnTo>
                    <a:lnTo>
                      <a:pt x="0" y="247650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2" name="フリーフォーム: 図形 231">
                <a:extLst>
                  <a:ext uri="{FF2B5EF4-FFF2-40B4-BE49-F238E27FC236}">
                    <a16:creationId xmlns:a16="http://schemas.microsoft.com/office/drawing/2014/main" id="{BAC93534-BC5B-566E-2651-377ECEA06106}"/>
                  </a:ext>
                </a:extLst>
              </p:cNvPr>
              <p:cNvSpPr/>
              <p:nvPr/>
            </p:nvSpPr>
            <p:spPr>
              <a:xfrm>
                <a:off x="2159793" y="4070496"/>
                <a:ext cx="135677" cy="243263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143753 w 481891"/>
                  <a:gd name="csY0" fmla="*/ 257742 h 257742"/>
                  <a:gd name="csX1" fmla="*/ 143753 w 481891"/>
                  <a:gd name="csY1" fmla="*/ 62479 h 257742"/>
                  <a:gd name="csX2" fmla="*/ 0 w 481891"/>
                  <a:gd name="csY2" fmla="*/ 0 h 257742"/>
                  <a:gd name="csX3" fmla="*/ 481891 w 481891"/>
                  <a:gd name="csY3" fmla="*/ 212497 h 257742"/>
                  <a:gd name="csX4" fmla="*/ 143753 w 481891"/>
                  <a:gd name="csY4" fmla="*/ 257742 h 257742"/>
                  <a:gd name="csX0" fmla="*/ 143753 w 143753"/>
                  <a:gd name="csY0" fmla="*/ 257742 h 257742"/>
                  <a:gd name="csX1" fmla="*/ 143753 w 143753"/>
                  <a:gd name="csY1" fmla="*/ 62479 h 257742"/>
                  <a:gd name="csX2" fmla="*/ 0 w 143753"/>
                  <a:gd name="csY2" fmla="*/ 0 h 257742"/>
                  <a:gd name="csX3" fmla="*/ 2524 w 143753"/>
                  <a:gd name="csY3" fmla="*/ 209975 h 257742"/>
                  <a:gd name="csX4" fmla="*/ 143753 w 143753"/>
                  <a:gd name="csY4" fmla="*/ 257742 h 25774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43753" h="257742">
                    <a:moveTo>
                      <a:pt x="143753" y="257742"/>
                    </a:moveTo>
                    <a:lnTo>
                      <a:pt x="143753" y="62479"/>
                    </a:lnTo>
                    <a:lnTo>
                      <a:pt x="0" y="0"/>
                    </a:lnTo>
                    <a:cubicBezTo>
                      <a:pt x="841" y="69992"/>
                      <a:pt x="1683" y="139983"/>
                      <a:pt x="2524" y="209975"/>
                    </a:cubicBezTo>
                    <a:lnTo>
                      <a:pt x="143753" y="257742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A889EF9F-07F8-769B-FDE0-09E2645D6E40}"/>
                  </a:ext>
                </a:extLst>
              </p:cNvPr>
              <p:cNvSpPr/>
              <p:nvPr/>
            </p:nvSpPr>
            <p:spPr>
              <a:xfrm>
                <a:off x="2285973" y="4025900"/>
                <a:ext cx="338138" cy="137316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</a:cxnLst>
                <a:rect l="l" t="t" r="r" b="b"/>
                <a:pathLst>
                  <a:path w="338138" h="137316">
                    <a:moveTo>
                      <a:pt x="338138" y="0"/>
                    </a:moveTo>
                    <a:lnTo>
                      <a:pt x="338138" y="84929"/>
                    </a:lnTo>
                    <a:lnTo>
                      <a:pt x="0" y="137316"/>
                    </a:lnTo>
                    <a:lnTo>
                      <a:pt x="0" y="52387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0FDDE773-3BBF-1460-2E62-532B4EB87D8C}"/>
                  </a:ext>
                </a:extLst>
              </p:cNvPr>
              <p:cNvSpPr/>
              <p:nvPr/>
            </p:nvSpPr>
            <p:spPr>
              <a:xfrm>
                <a:off x="2133083" y="4006076"/>
                <a:ext cx="157640" cy="157139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  <a:gd name="csX0" fmla="*/ 21480 w 507255"/>
                  <a:gd name="csY0" fmla="*/ 0 h 156366"/>
                  <a:gd name="csX1" fmla="*/ 507255 w 507255"/>
                  <a:gd name="csY1" fmla="*/ 103979 h 156366"/>
                  <a:gd name="csX2" fmla="*/ 169117 w 507255"/>
                  <a:gd name="csY2" fmla="*/ 156366 h 156366"/>
                  <a:gd name="csX3" fmla="*/ 169117 w 507255"/>
                  <a:gd name="csY3" fmla="*/ 71437 h 156366"/>
                  <a:gd name="csX4" fmla="*/ 21480 w 507255"/>
                  <a:gd name="csY4" fmla="*/ 0 h 156366"/>
                  <a:gd name="csX0" fmla="*/ 21480 w 190597"/>
                  <a:gd name="csY0" fmla="*/ 0 h 156366"/>
                  <a:gd name="csX1" fmla="*/ 19098 w 190597"/>
                  <a:gd name="csY1" fmla="*/ 106360 h 156366"/>
                  <a:gd name="csX2" fmla="*/ 169117 w 190597"/>
                  <a:gd name="csY2" fmla="*/ 156366 h 156366"/>
                  <a:gd name="csX3" fmla="*/ 169117 w 190597"/>
                  <a:gd name="csY3" fmla="*/ 71437 h 156366"/>
                  <a:gd name="csX4" fmla="*/ 21480 w 190597"/>
                  <a:gd name="csY4" fmla="*/ 0 h 156366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4050 w 161687"/>
                  <a:gd name="csY0" fmla="*/ 457 h 156823"/>
                  <a:gd name="csX1" fmla="*/ 11668 w 161687"/>
                  <a:gd name="csY1" fmla="*/ 106817 h 156823"/>
                  <a:gd name="csX2" fmla="*/ 161687 w 161687"/>
                  <a:gd name="csY2" fmla="*/ 156823 h 156823"/>
                  <a:gd name="csX3" fmla="*/ 161687 w 161687"/>
                  <a:gd name="csY3" fmla="*/ 71894 h 156823"/>
                  <a:gd name="csX4" fmla="*/ 14050 w 161687"/>
                  <a:gd name="csY4" fmla="*/ 457 h 156823"/>
                  <a:gd name="csX0" fmla="*/ 19830 w 167467"/>
                  <a:gd name="csY0" fmla="*/ 137 h 156503"/>
                  <a:gd name="csX1" fmla="*/ 17448 w 167467"/>
                  <a:gd name="csY1" fmla="*/ 89828 h 156503"/>
                  <a:gd name="csX2" fmla="*/ 167467 w 167467"/>
                  <a:gd name="csY2" fmla="*/ 156503 h 156503"/>
                  <a:gd name="csX3" fmla="*/ 167467 w 167467"/>
                  <a:gd name="csY3" fmla="*/ 71574 h 156503"/>
                  <a:gd name="csX4" fmla="*/ 19830 w 167467"/>
                  <a:gd name="csY4" fmla="*/ 137 h 156503"/>
                  <a:gd name="csX0" fmla="*/ 13943 w 161580"/>
                  <a:gd name="csY0" fmla="*/ 137 h 156503"/>
                  <a:gd name="csX1" fmla="*/ 11561 w 161580"/>
                  <a:gd name="csY1" fmla="*/ 89828 h 156503"/>
                  <a:gd name="csX2" fmla="*/ 161580 w 161580"/>
                  <a:gd name="csY2" fmla="*/ 156503 h 156503"/>
                  <a:gd name="csX3" fmla="*/ 161580 w 161580"/>
                  <a:gd name="csY3" fmla="*/ 71574 h 156503"/>
                  <a:gd name="csX4" fmla="*/ 13943 w 161580"/>
                  <a:gd name="csY4" fmla="*/ 137 h 156503"/>
                  <a:gd name="csX0" fmla="*/ 10003 w 157640"/>
                  <a:gd name="csY0" fmla="*/ 773 h 157139"/>
                  <a:gd name="csX1" fmla="*/ 7621 w 157640"/>
                  <a:gd name="csY1" fmla="*/ 90464 h 157139"/>
                  <a:gd name="csX2" fmla="*/ 157640 w 157640"/>
                  <a:gd name="csY2" fmla="*/ 157139 h 157139"/>
                  <a:gd name="csX3" fmla="*/ 157640 w 157640"/>
                  <a:gd name="csY3" fmla="*/ 72210 h 157139"/>
                  <a:gd name="csX4" fmla="*/ 10003 w 157640"/>
                  <a:gd name="csY4" fmla="*/ 773 h 157139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57640" h="157139">
                    <a:moveTo>
                      <a:pt x="10003" y="773"/>
                    </a:moveTo>
                    <a:cubicBezTo>
                      <a:pt x="-5475" y="8577"/>
                      <a:pt x="-316" y="81071"/>
                      <a:pt x="7621" y="90464"/>
                    </a:cubicBezTo>
                    <a:cubicBezTo>
                      <a:pt x="15558" y="99857"/>
                      <a:pt x="107634" y="134914"/>
                      <a:pt x="157640" y="157139"/>
                    </a:cubicBezTo>
                    <a:lnTo>
                      <a:pt x="157640" y="72210"/>
                    </a:lnTo>
                    <a:cubicBezTo>
                      <a:pt x="133034" y="46149"/>
                      <a:pt x="25481" y="-7031"/>
                      <a:pt x="10003" y="773"/>
                    </a:cubicBez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71" name="グループ化 170">
              <a:extLst>
                <a:ext uri="{FF2B5EF4-FFF2-40B4-BE49-F238E27FC236}">
                  <a16:creationId xmlns:a16="http://schemas.microsoft.com/office/drawing/2014/main" id="{AFDE44C7-83AF-B509-348D-3863ED0FCED3}"/>
                </a:ext>
              </a:extLst>
            </p:cNvPr>
            <p:cNvGrpSpPr/>
            <p:nvPr/>
          </p:nvGrpSpPr>
          <p:grpSpPr>
            <a:xfrm>
              <a:off x="1335696" y="4772720"/>
              <a:ext cx="414339" cy="519112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228" name="フリーフォーム: 図形 227">
                <a:extLst>
                  <a:ext uri="{FF2B5EF4-FFF2-40B4-BE49-F238E27FC236}">
                    <a16:creationId xmlns:a16="http://schemas.microsoft.com/office/drawing/2014/main" id="{8CDABA06-74F1-4866-9254-85CBBBDA4AD3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9" name="楕円 228">
                <a:extLst>
                  <a:ext uri="{FF2B5EF4-FFF2-40B4-BE49-F238E27FC236}">
                    <a16:creationId xmlns:a16="http://schemas.microsoft.com/office/drawing/2014/main" id="{94667260-3F01-036D-C43D-4813E09EBDAB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72" name="フリーフォーム: 図形 171">
              <a:extLst>
                <a:ext uri="{FF2B5EF4-FFF2-40B4-BE49-F238E27FC236}">
                  <a16:creationId xmlns:a16="http://schemas.microsoft.com/office/drawing/2014/main" id="{D91A6E46-59B0-410E-628D-8C88DEDF9B05}"/>
                </a:ext>
              </a:extLst>
            </p:cNvPr>
            <p:cNvSpPr/>
            <p:nvPr/>
          </p:nvSpPr>
          <p:spPr>
            <a:xfrm>
              <a:off x="2359635" y="4772720"/>
              <a:ext cx="414339" cy="519112"/>
            </a:xfrm>
            <a:custGeom>
              <a:avLst/>
              <a:gdLst>
                <a:gd name="csX0" fmla="*/ 145257 w 414339"/>
                <a:gd name="csY0" fmla="*/ 0 h 519112"/>
                <a:gd name="csX1" fmla="*/ 146916 w 414339"/>
                <a:gd name="csY1" fmla="*/ 299 h 519112"/>
                <a:gd name="csX2" fmla="*/ 147638 w 414339"/>
                <a:gd name="csY2" fmla="*/ 0 h 519112"/>
                <a:gd name="csX3" fmla="*/ 261938 w 414339"/>
                <a:gd name="csY3" fmla="*/ 0 h 519112"/>
                <a:gd name="csX4" fmla="*/ 264103 w 414339"/>
                <a:gd name="csY4" fmla="*/ 897 h 519112"/>
                <a:gd name="csX5" fmla="*/ 269082 w 414339"/>
                <a:gd name="csY5" fmla="*/ 0 h 519112"/>
                <a:gd name="csX6" fmla="*/ 414339 w 414339"/>
                <a:gd name="csY6" fmla="*/ 259556 h 519112"/>
                <a:gd name="csX7" fmla="*/ 269082 w 414339"/>
                <a:gd name="csY7" fmla="*/ 519112 h 519112"/>
                <a:gd name="csX8" fmla="*/ 264103 w 414339"/>
                <a:gd name="csY8" fmla="*/ 518215 h 519112"/>
                <a:gd name="csX9" fmla="*/ 261938 w 414339"/>
                <a:gd name="csY9" fmla="*/ 519112 h 519112"/>
                <a:gd name="csX10" fmla="*/ 147638 w 414339"/>
                <a:gd name="csY10" fmla="*/ 519112 h 519112"/>
                <a:gd name="csX11" fmla="*/ 146916 w 414339"/>
                <a:gd name="csY11" fmla="*/ 518813 h 519112"/>
                <a:gd name="csX12" fmla="*/ 145257 w 414339"/>
                <a:gd name="csY12" fmla="*/ 519112 h 519112"/>
                <a:gd name="csX13" fmla="*/ 0 w 414339"/>
                <a:gd name="csY13" fmla="*/ 259556 h 519112"/>
                <a:gd name="csX14" fmla="*/ 145257 w 414339"/>
                <a:gd name="csY14" fmla="*/ 0 h 519112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414339" h="519112">
                  <a:moveTo>
                    <a:pt x="145257" y="0"/>
                  </a:moveTo>
                  <a:lnTo>
                    <a:pt x="146916" y="299"/>
                  </a:lnTo>
                  <a:lnTo>
                    <a:pt x="147638" y="0"/>
                  </a:lnTo>
                  <a:lnTo>
                    <a:pt x="261938" y="0"/>
                  </a:lnTo>
                  <a:lnTo>
                    <a:pt x="264103" y="897"/>
                  </a:lnTo>
                  <a:lnTo>
                    <a:pt x="269082" y="0"/>
                  </a:lnTo>
                  <a:cubicBezTo>
                    <a:pt x="349305" y="0"/>
                    <a:pt x="414339" y="116207"/>
                    <a:pt x="414339" y="259556"/>
                  </a:cubicBezTo>
                  <a:cubicBezTo>
                    <a:pt x="414339" y="402905"/>
                    <a:pt x="349305" y="519112"/>
                    <a:pt x="269082" y="519112"/>
                  </a:cubicBezTo>
                  <a:lnTo>
                    <a:pt x="264103" y="518215"/>
                  </a:lnTo>
                  <a:lnTo>
                    <a:pt x="261938" y="519112"/>
                  </a:lnTo>
                  <a:lnTo>
                    <a:pt x="147638" y="519112"/>
                  </a:lnTo>
                  <a:lnTo>
                    <a:pt x="146916" y="518813"/>
                  </a:lnTo>
                  <a:lnTo>
                    <a:pt x="145257" y="519112"/>
                  </a:lnTo>
                  <a:cubicBezTo>
                    <a:pt x="65034" y="519112"/>
                    <a:pt x="0" y="402905"/>
                    <a:pt x="0" y="259556"/>
                  </a:cubicBezTo>
                  <a:cubicBezTo>
                    <a:pt x="0" y="116207"/>
                    <a:pt x="65034" y="0"/>
                    <a:pt x="145257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73" name="グループ化 172">
              <a:extLst>
                <a:ext uri="{FF2B5EF4-FFF2-40B4-BE49-F238E27FC236}">
                  <a16:creationId xmlns:a16="http://schemas.microsoft.com/office/drawing/2014/main" id="{A9CEF03B-40A5-3AB7-C563-22D0E2FE1CB3}"/>
                </a:ext>
              </a:extLst>
            </p:cNvPr>
            <p:cNvGrpSpPr/>
            <p:nvPr/>
          </p:nvGrpSpPr>
          <p:grpSpPr>
            <a:xfrm>
              <a:off x="765515" y="4652342"/>
              <a:ext cx="342901" cy="429610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2595EBF4-7CA0-C4AE-F339-B0DA092635C0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7" name="楕円 226">
                <a:extLst>
                  <a:ext uri="{FF2B5EF4-FFF2-40B4-BE49-F238E27FC236}">
                    <a16:creationId xmlns:a16="http://schemas.microsoft.com/office/drawing/2014/main" id="{53BEB514-FBA8-FA56-D878-7D4B6E423A08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74" name="フリーフォーム: 図形 173">
              <a:extLst>
                <a:ext uri="{FF2B5EF4-FFF2-40B4-BE49-F238E27FC236}">
                  <a16:creationId xmlns:a16="http://schemas.microsoft.com/office/drawing/2014/main" id="{1AECEEB5-E300-1AF6-23C2-CC2E9761DA81}"/>
                </a:ext>
              </a:extLst>
            </p:cNvPr>
            <p:cNvSpPr/>
            <p:nvPr/>
          </p:nvSpPr>
          <p:spPr>
            <a:xfrm>
              <a:off x="714375" y="3844189"/>
              <a:ext cx="2169319" cy="1355800"/>
            </a:xfrm>
            <a:custGeom>
              <a:avLst/>
              <a:gdLst>
                <a:gd name="csX0" fmla="*/ 1470976 w 2169319"/>
                <a:gd name="csY0" fmla="*/ 517274 h 1355800"/>
                <a:gd name="csX1" fmla="*/ 1259668 w 2169319"/>
                <a:gd name="csY1" fmla="*/ 524050 h 1355800"/>
                <a:gd name="csX2" fmla="*/ 838200 w 2169319"/>
                <a:gd name="csY2" fmla="*/ 597108 h 1355800"/>
                <a:gd name="csX3" fmla="*/ 1340835 w 2169319"/>
                <a:gd name="csY3" fmla="*/ 864043 h 1355800"/>
                <a:gd name="csX4" fmla="*/ 1420792 w 2169319"/>
                <a:gd name="csY4" fmla="*/ 954893 h 1355800"/>
                <a:gd name="csX5" fmla="*/ 2024451 w 2169319"/>
                <a:gd name="csY5" fmla="*/ 867620 h 1355800"/>
                <a:gd name="csX6" fmla="*/ 2017385 w 2169319"/>
                <a:gd name="csY6" fmla="*/ 771508 h 1355800"/>
                <a:gd name="csX7" fmla="*/ 1651192 w 2169319"/>
                <a:gd name="csY7" fmla="*/ 533477 h 1355800"/>
                <a:gd name="csX8" fmla="*/ 1470976 w 2169319"/>
                <a:gd name="csY8" fmla="*/ 517274 h 1355800"/>
                <a:gd name="csX9" fmla="*/ 892970 w 2169319"/>
                <a:gd name="csY9" fmla="*/ 0 h 1355800"/>
                <a:gd name="csX10" fmla="*/ 1491265 w 2169319"/>
                <a:gd name="csY10" fmla="*/ 84221 h 1355800"/>
                <a:gd name="csX11" fmla="*/ 1507378 w 2169319"/>
                <a:gd name="csY11" fmla="*/ 92081 h 1355800"/>
                <a:gd name="csX12" fmla="*/ 1508263 w 2169319"/>
                <a:gd name="csY12" fmla="*/ 92293 h 1355800"/>
                <a:gd name="csX13" fmla="*/ 1545556 w 2169319"/>
                <a:gd name="csY13" fmla="*/ 109308 h 1355800"/>
                <a:gd name="csX14" fmla="*/ 1549207 w 2169319"/>
                <a:gd name="csY14" fmla="*/ 112484 h 1355800"/>
                <a:gd name="csX15" fmla="*/ 1557789 w 2169319"/>
                <a:gd name="csY15" fmla="*/ 116670 h 1355800"/>
                <a:gd name="csX16" fmla="*/ 1599830 w 2169319"/>
                <a:gd name="csY16" fmla="*/ 152527 h 1355800"/>
                <a:gd name="csX17" fmla="*/ 1602096 w 2169319"/>
                <a:gd name="csY17" fmla="*/ 158478 h 1355800"/>
                <a:gd name="csX18" fmla="*/ 1607356 w 2169319"/>
                <a:gd name="csY18" fmla="*/ 163052 h 1355800"/>
                <a:gd name="csX19" fmla="*/ 1645096 w 2169319"/>
                <a:gd name="csY19" fmla="*/ 239032 h 1355800"/>
                <a:gd name="csX20" fmla="*/ 1720106 w 2169319"/>
                <a:gd name="csY20" fmla="*/ 518974 h 1355800"/>
                <a:gd name="csX21" fmla="*/ 1780841 w 2169319"/>
                <a:gd name="csY21" fmla="*/ 544025 h 1355800"/>
                <a:gd name="csX22" fmla="*/ 2054300 w 2169319"/>
                <a:gd name="csY22" fmla="*/ 703296 h 1355800"/>
                <a:gd name="csX23" fmla="*/ 2072131 w 2169319"/>
                <a:gd name="csY23" fmla="*/ 719880 h 1355800"/>
                <a:gd name="csX24" fmla="*/ 2072294 w 2169319"/>
                <a:gd name="csY24" fmla="*/ 719916 h 1355800"/>
                <a:gd name="csX25" fmla="*/ 2169319 w 2169319"/>
                <a:gd name="csY25" fmla="*/ 987031 h 1355800"/>
                <a:gd name="csX26" fmla="*/ 2072294 w 2169319"/>
                <a:gd name="csY26" fmla="*/ 1254146 h 1355800"/>
                <a:gd name="csX27" fmla="*/ 2062499 w 2169319"/>
                <a:gd name="csY27" fmla="*/ 1256361 h 1355800"/>
                <a:gd name="csX28" fmla="*/ 2050119 w 2169319"/>
                <a:gd name="csY28" fmla="*/ 1262536 h 1355800"/>
                <a:gd name="csX29" fmla="*/ 1523930 w 2169319"/>
                <a:gd name="csY29" fmla="*/ 1344038 h 1355800"/>
                <a:gd name="csX30" fmla="*/ 1299939 w 2169319"/>
                <a:gd name="csY30" fmla="*/ 1353486 h 1355800"/>
                <a:gd name="csX31" fmla="*/ 1222426 w 2169319"/>
                <a:gd name="csY31" fmla="*/ 1353348 h 1355800"/>
                <a:gd name="csX32" fmla="*/ 1167643 w 2169319"/>
                <a:gd name="csY32" fmla="*/ 1355800 h 1355800"/>
                <a:gd name="csX33" fmla="*/ 926022 w 2169319"/>
                <a:gd name="csY33" fmla="*/ 1329753 h 1355800"/>
                <a:gd name="csX34" fmla="*/ 897423 w 2169319"/>
                <a:gd name="csY34" fmla="*/ 1323480 h 1355800"/>
                <a:gd name="csX35" fmla="*/ 898386 w 2169319"/>
                <a:gd name="csY35" fmla="*/ 1320902 h 1355800"/>
                <a:gd name="csX36" fmla="*/ 910830 w 2169319"/>
                <a:gd name="csY36" fmla="*/ 1209675 h 1355800"/>
                <a:gd name="csX37" fmla="*/ 752477 w 2169319"/>
                <a:gd name="csY37" fmla="*/ 923925 h 1355800"/>
                <a:gd name="csX38" fmla="*/ 594124 w 2169319"/>
                <a:gd name="csY38" fmla="*/ 1209675 h 1355800"/>
                <a:gd name="csX39" fmla="*/ 597870 w 2169319"/>
                <a:gd name="csY39" fmla="*/ 1243152 h 1355800"/>
                <a:gd name="csX40" fmla="*/ 464673 w 2169319"/>
                <a:gd name="csY40" fmla="*/ 1195945 h 1355800"/>
                <a:gd name="csX41" fmla="*/ 350715 w 2169319"/>
                <a:gd name="csY41" fmla="*/ 1147419 h 1355800"/>
                <a:gd name="csX42" fmla="*/ 270040 w 2169319"/>
                <a:gd name="csY42" fmla="*/ 1107292 h 1355800"/>
                <a:gd name="csX43" fmla="*/ 273405 w 2169319"/>
                <a:gd name="csY43" fmla="*/ 1098432 h 1355800"/>
                <a:gd name="csX44" fmla="*/ 283370 w 2169319"/>
                <a:gd name="csY44" fmla="*/ 1010841 h 1355800"/>
                <a:gd name="csX45" fmla="*/ 156569 w 2169319"/>
                <a:gd name="csY45" fmla="*/ 785813 h 1355800"/>
                <a:gd name="csX46" fmla="*/ 39733 w 2169319"/>
                <a:gd name="csY46" fmla="*/ 923250 h 1355800"/>
                <a:gd name="csX47" fmla="*/ 36853 w 2169319"/>
                <a:gd name="csY47" fmla="*/ 948561 h 1355800"/>
                <a:gd name="csX48" fmla="*/ 12507 w 2169319"/>
                <a:gd name="csY48" fmla="*/ 912449 h 1355800"/>
                <a:gd name="csX49" fmla="*/ 0 w 2169319"/>
                <a:gd name="csY49" fmla="*/ 850501 h 1355800"/>
                <a:gd name="csX50" fmla="*/ 0 w 2169319"/>
                <a:gd name="csY50" fmla="*/ 625874 h 1355800"/>
                <a:gd name="csX51" fmla="*/ 46613 w 2169319"/>
                <a:gd name="csY51" fmla="*/ 513339 h 1355800"/>
                <a:gd name="csX52" fmla="*/ 56870 w 2169319"/>
                <a:gd name="csY52" fmla="*/ 506424 h 1355800"/>
                <a:gd name="csX53" fmla="*/ 128517 w 2169319"/>
                <a:gd name="csY53" fmla="*/ 239033 h 1355800"/>
                <a:gd name="csX54" fmla="*/ 228058 w 2169319"/>
                <a:gd name="csY54" fmla="*/ 109309 h 1355800"/>
                <a:gd name="csX55" fmla="*/ 262690 w 2169319"/>
                <a:gd name="csY55" fmla="*/ 93508 h 1355800"/>
                <a:gd name="csX56" fmla="*/ 263444 w 2169319"/>
                <a:gd name="csY56" fmla="*/ 92999 h 1355800"/>
                <a:gd name="csX57" fmla="*/ 264571 w 2169319"/>
                <a:gd name="csY57" fmla="*/ 92650 h 1355800"/>
                <a:gd name="csX58" fmla="*/ 265350 w 2169319"/>
                <a:gd name="csY58" fmla="*/ 92294 h 1355800"/>
                <a:gd name="csX59" fmla="*/ 266962 w 2169319"/>
                <a:gd name="csY59" fmla="*/ 91907 h 1355800"/>
                <a:gd name="csX60" fmla="*/ 299268 w 2169319"/>
                <a:gd name="csY60" fmla="*/ 81879 h 1355800"/>
                <a:gd name="csX61" fmla="*/ 303215 w 2169319"/>
                <a:gd name="csY61" fmla="*/ 81481 h 1355800"/>
                <a:gd name="csX62" fmla="*/ 382779 w 2169319"/>
                <a:gd name="csY62" fmla="*/ 55950 h 1355800"/>
                <a:gd name="csX63" fmla="*/ 892970 w 2169319"/>
                <a:gd name="csY63" fmla="*/ 0 h 13558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  <a:cxn ang="0">
                  <a:pos x="csX45" y="csY45"/>
                </a:cxn>
                <a:cxn ang="0">
                  <a:pos x="csX46" y="csY46"/>
                </a:cxn>
                <a:cxn ang="0">
                  <a:pos x="csX47" y="csY47"/>
                </a:cxn>
                <a:cxn ang="0">
                  <a:pos x="csX48" y="csY48"/>
                </a:cxn>
                <a:cxn ang="0">
                  <a:pos x="csX49" y="csY49"/>
                </a:cxn>
                <a:cxn ang="0">
                  <a:pos x="csX50" y="csY50"/>
                </a:cxn>
                <a:cxn ang="0">
                  <a:pos x="csX51" y="csY51"/>
                </a:cxn>
                <a:cxn ang="0">
                  <a:pos x="csX52" y="csY52"/>
                </a:cxn>
                <a:cxn ang="0">
                  <a:pos x="csX53" y="csY53"/>
                </a:cxn>
                <a:cxn ang="0">
                  <a:pos x="csX54" y="csY54"/>
                </a:cxn>
                <a:cxn ang="0">
                  <a:pos x="csX55" y="csY55"/>
                </a:cxn>
                <a:cxn ang="0">
                  <a:pos x="csX56" y="csY56"/>
                </a:cxn>
                <a:cxn ang="0">
                  <a:pos x="csX57" y="csY57"/>
                </a:cxn>
                <a:cxn ang="0">
                  <a:pos x="csX58" y="csY58"/>
                </a:cxn>
                <a:cxn ang="0">
                  <a:pos x="csX59" y="csY59"/>
                </a:cxn>
                <a:cxn ang="0">
                  <a:pos x="csX60" y="csY60"/>
                </a:cxn>
                <a:cxn ang="0">
                  <a:pos x="csX61" y="csY61"/>
                </a:cxn>
                <a:cxn ang="0">
                  <a:pos x="csX62" y="csY62"/>
                </a:cxn>
                <a:cxn ang="0">
                  <a:pos x="csX63" y="csY63"/>
                </a:cxn>
              </a:cxnLst>
              <a:rect l="l" t="t" r="r" b="b"/>
              <a:pathLst>
                <a:path w="2169319" h="1355800">
                  <a:moveTo>
                    <a:pt x="1470976" y="517274"/>
                  </a:moveTo>
                  <a:cubicBezTo>
                    <a:pt x="1410712" y="515605"/>
                    <a:pt x="1345266" y="517765"/>
                    <a:pt x="1259668" y="524050"/>
                  </a:cubicBezTo>
                  <a:cubicBezTo>
                    <a:pt x="1088471" y="536619"/>
                    <a:pt x="986367" y="557830"/>
                    <a:pt x="838200" y="597108"/>
                  </a:cubicBezTo>
                  <a:cubicBezTo>
                    <a:pt x="1005745" y="686086"/>
                    <a:pt x="1243736" y="804412"/>
                    <a:pt x="1340835" y="864043"/>
                  </a:cubicBezTo>
                  <a:cubicBezTo>
                    <a:pt x="1437934" y="923674"/>
                    <a:pt x="1386231" y="944772"/>
                    <a:pt x="1420792" y="954893"/>
                  </a:cubicBezTo>
                  <a:cubicBezTo>
                    <a:pt x="1455353" y="965013"/>
                    <a:pt x="1975555" y="887071"/>
                    <a:pt x="2024451" y="867620"/>
                  </a:cubicBezTo>
                  <a:cubicBezTo>
                    <a:pt x="2061442" y="836264"/>
                    <a:pt x="2031970" y="789098"/>
                    <a:pt x="2017385" y="771508"/>
                  </a:cubicBezTo>
                  <a:cubicBezTo>
                    <a:pt x="2002800" y="753918"/>
                    <a:pt x="1846281" y="615996"/>
                    <a:pt x="1651192" y="533477"/>
                  </a:cubicBezTo>
                  <a:cubicBezTo>
                    <a:pt x="1586322" y="524443"/>
                    <a:pt x="1531240" y="518944"/>
                    <a:pt x="1470976" y="517274"/>
                  </a:cubicBezTo>
                  <a:close/>
                  <a:moveTo>
                    <a:pt x="892970" y="0"/>
                  </a:moveTo>
                  <a:cubicBezTo>
                    <a:pt x="1142023" y="0"/>
                    <a:pt x="1361603" y="33408"/>
                    <a:pt x="1491265" y="84221"/>
                  </a:cubicBezTo>
                  <a:lnTo>
                    <a:pt x="1507378" y="92081"/>
                  </a:lnTo>
                  <a:lnTo>
                    <a:pt x="1508263" y="92293"/>
                  </a:lnTo>
                  <a:cubicBezTo>
                    <a:pt x="1521229" y="96768"/>
                    <a:pt x="1533718" y="102474"/>
                    <a:pt x="1545556" y="109308"/>
                  </a:cubicBezTo>
                  <a:lnTo>
                    <a:pt x="1549207" y="112484"/>
                  </a:lnTo>
                  <a:lnTo>
                    <a:pt x="1557789" y="116670"/>
                  </a:lnTo>
                  <a:cubicBezTo>
                    <a:pt x="1576044" y="128097"/>
                    <a:pt x="1590219" y="140092"/>
                    <a:pt x="1599830" y="152527"/>
                  </a:cubicBezTo>
                  <a:lnTo>
                    <a:pt x="1602096" y="158478"/>
                  </a:lnTo>
                  <a:lnTo>
                    <a:pt x="1607356" y="163052"/>
                  </a:lnTo>
                  <a:cubicBezTo>
                    <a:pt x="1624414" y="184943"/>
                    <a:pt x="1637461" y="210539"/>
                    <a:pt x="1645096" y="239032"/>
                  </a:cubicBezTo>
                  <a:lnTo>
                    <a:pt x="1720106" y="518974"/>
                  </a:lnTo>
                  <a:lnTo>
                    <a:pt x="1780841" y="544025"/>
                  </a:lnTo>
                  <a:cubicBezTo>
                    <a:pt x="1896529" y="595901"/>
                    <a:pt x="1991369" y="651369"/>
                    <a:pt x="2054300" y="703296"/>
                  </a:cubicBezTo>
                  <a:lnTo>
                    <a:pt x="2072131" y="719880"/>
                  </a:lnTo>
                  <a:lnTo>
                    <a:pt x="2072294" y="719916"/>
                  </a:lnTo>
                  <a:cubicBezTo>
                    <a:pt x="2127666" y="745340"/>
                    <a:pt x="2169319" y="855271"/>
                    <a:pt x="2169319" y="987031"/>
                  </a:cubicBezTo>
                  <a:cubicBezTo>
                    <a:pt x="2169319" y="1118791"/>
                    <a:pt x="2127666" y="1228722"/>
                    <a:pt x="2072294" y="1254146"/>
                  </a:cubicBezTo>
                  <a:lnTo>
                    <a:pt x="2062499" y="1256361"/>
                  </a:lnTo>
                  <a:lnTo>
                    <a:pt x="2050119" y="1262536"/>
                  </a:lnTo>
                  <a:cubicBezTo>
                    <a:pt x="1964737" y="1295134"/>
                    <a:pt x="1761866" y="1327777"/>
                    <a:pt x="1523930" y="1344038"/>
                  </a:cubicBezTo>
                  <a:cubicBezTo>
                    <a:pt x="1444618" y="1349458"/>
                    <a:pt x="1368919" y="1352545"/>
                    <a:pt x="1299939" y="1353486"/>
                  </a:cubicBezTo>
                  <a:lnTo>
                    <a:pt x="1222426" y="1353348"/>
                  </a:lnTo>
                  <a:lnTo>
                    <a:pt x="1167643" y="1355800"/>
                  </a:lnTo>
                  <a:cubicBezTo>
                    <a:pt x="1099127" y="1355294"/>
                    <a:pt x="1016859" y="1346533"/>
                    <a:pt x="926022" y="1329753"/>
                  </a:cubicBezTo>
                  <a:lnTo>
                    <a:pt x="897423" y="1323480"/>
                  </a:lnTo>
                  <a:lnTo>
                    <a:pt x="898386" y="1320902"/>
                  </a:lnTo>
                  <a:cubicBezTo>
                    <a:pt x="906399" y="1286715"/>
                    <a:pt x="910830" y="1249129"/>
                    <a:pt x="910830" y="1209675"/>
                  </a:cubicBezTo>
                  <a:cubicBezTo>
                    <a:pt x="910830" y="1051860"/>
                    <a:pt x="839933" y="923925"/>
                    <a:pt x="752477" y="923925"/>
                  </a:cubicBezTo>
                  <a:cubicBezTo>
                    <a:pt x="665021" y="923925"/>
                    <a:pt x="594124" y="1051860"/>
                    <a:pt x="594124" y="1209675"/>
                  </a:cubicBezTo>
                  <a:lnTo>
                    <a:pt x="597870" y="1243152"/>
                  </a:lnTo>
                  <a:lnTo>
                    <a:pt x="464673" y="1195945"/>
                  </a:lnTo>
                  <a:cubicBezTo>
                    <a:pt x="424781" y="1180213"/>
                    <a:pt x="386680" y="1163965"/>
                    <a:pt x="350715" y="1147419"/>
                  </a:cubicBezTo>
                  <a:lnTo>
                    <a:pt x="270040" y="1107292"/>
                  </a:lnTo>
                  <a:lnTo>
                    <a:pt x="273405" y="1098432"/>
                  </a:lnTo>
                  <a:cubicBezTo>
                    <a:pt x="279822" y="1071510"/>
                    <a:pt x="283370" y="1041911"/>
                    <a:pt x="283370" y="1010841"/>
                  </a:cubicBezTo>
                  <a:cubicBezTo>
                    <a:pt x="283370" y="886561"/>
                    <a:pt x="226599" y="785813"/>
                    <a:pt x="156569" y="785813"/>
                  </a:cubicBezTo>
                  <a:cubicBezTo>
                    <a:pt x="104047" y="785813"/>
                    <a:pt x="58982" y="842484"/>
                    <a:pt x="39733" y="923250"/>
                  </a:cubicBezTo>
                  <a:lnTo>
                    <a:pt x="36853" y="948561"/>
                  </a:lnTo>
                  <a:lnTo>
                    <a:pt x="12507" y="912449"/>
                  </a:lnTo>
                  <a:cubicBezTo>
                    <a:pt x="4453" y="893409"/>
                    <a:pt x="0" y="872475"/>
                    <a:pt x="0" y="850501"/>
                  </a:cubicBezTo>
                  <a:lnTo>
                    <a:pt x="0" y="625874"/>
                  </a:lnTo>
                  <a:cubicBezTo>
                    <a:pt x="0" y="581926"/>
                    <a:pt x="17813" y="542139"/>
                    <a:pt x="46613" y="513339"/>
                  </a:cubicBezTo>
                  <a:lnTo>
                    <a:pt x="56870" y="506424"/>
                  </a:lnTo>
                  <a:lnTo>
                    <a:pt x="128517" y="239033"/>
                  </a:lnTo>
                  <a:cubicBezTo>
                    <a:pt x="143786" y="182048"/>
                    <a:pt x="180707" y="136647"/>
                    <a:pt x="228058" y="109309"/>
                  </a:cubicBezTo>
                  <a:lnTo>
                    <a:pt x="262690" y="93508"/>
                  </a:lnTo>
                  <a:lnTo>
                    <a:pt x="263444" y="92999"/>
                  </a:lnTo>
                  <a:lnTo>
                    <a:pt x="264571" y="92650"/>
                  </a:lnTo>
                  <a:lnTo>
                    <a:pt x="265350" y="92294"/>
                  </a:lnTo>
                  <a:lnTo>
                    <a:pt x="266962" y="91907"/>
                  </a:lnTo>
                  <a:lnTo>
                    <a:pt x="299268" y="81879"/>
                  </a:lnTo>
                  <a:lnTo>
                    <a:pt x="303215" y="81481"/>
                  </a:lnTo>
                  <a:lnTo>
                    <a:pt x="382779" y="55950"/>
                  </a:lnTo>
                  <a:cubicBezTo>
                    <a:pt x="513348" y="21381"/>
                    <a:pt x="693728" y="0"/>
                    <a:pt x="892970" y="0"/>
                  </a:cubicBezTo>
                  <a:close/>
                </a:path>
              </a:pathLst>
            </a:custGeom>
            <a:solidFill>
              <a:srgbClr val="FF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75" name="フリーフォーム: 図形 174">
              <a:extLst>
                <a:ext uri="{FF2B5EF4-FFF2-40B4-BE49-F238E27FC236}">
                  <a16:creationId xmlns:a16="http://schemas.microsoft.com/office/drawing/2014/main" id="{72A68745-6FE2-E680-C291-379234580125}"/>
                </a:ext>
              </a:extLst>
            </p:cNvPr>
            <p:cNvSpPr/>
            <p:nvPr/>
          </p:nvSpPr>
          <p:spPr>
            <a:xfrm>
              <a:off x="1135855" y="3994298"/>
              <a:ext cx="333375" cy="488066"/>
            </a:xfrm>
            <a:custGeom>
              <a:avLst/>
              <a:gdLst>
                <a:gd name="csX0" fmla="*/ 0 w 337002"/>
                <a:gd name="csY0" fmla="*/ 0 h 488066"/>
                <a:gd name="csX1" fmla="*/ 53876 w 337002"/>
                <a:gd name="csY1" fmla="*/ 505 h 488066"/>
                <a:gd name="csX2" fmla="*/ 238125 w 337002"/>
                <a:gd name="csY2" fmla="*/ 30866 h 488066"/>
                <a:gd name="csX3" fmla="*/ 333375 w 337002"/>
                <a:gd name="csY3" fmla="*/ 488066 h 488066"/>
                <a:gd name="csX4" fmla="*/ 0 w 337002"/>
                <a:gd name="csY4" fmla="*/ 406067 h 488066"/>
                <a:gd name="csX5" fmla="*/ 0 w 337002"/>
                <a:gd name="csY5" fmla="*/ 0 h 488066"/>
                <a:gd name="csX0" fmla="*/ 0 w 336521"/>
                <a:gd name="csY0" fmla="*/ 0 h 488066"/>
                <a:gd name="csX1" fmla="*/ 53876 w 336521"/>
                <a:gd name="csY1" fmla="*/ 505 h 488066"/>
                <a:gd name="csX2" fmla="*/ 238125 w 336521"/>
                <a:gd name="csY2" fmla="*/ 30866 h 488066"/>
                <a:gd name="csX3" fmla="*/ 333375 w 336521"/>
                <a:gd name="csY3" fmla="*/ 488066 h 488066"/>
                <a:gd name="csX4" fmla="*/ 0 w 336521"/>
                <a:gd name="csY4" fmla="*/ 406067 h 488066"/>
                <a:gd name="csX5" fmla="*/ 0 w 336521"/>
                <a:gd name="csY5" fmla="*/ 0 h 488066"/>
                <a:gd name="csX0" fmla="*/ 0 w 333375"/>
                <a:gd name="csY0" fmla="*/ 0 h 488066"/>
                <a:gd name="csX1" fmla="*/ 53876 w 333375"/>
                <a:gd name="csY1" fmla="*/ 505 h 488066"/>
                <a:gd name="csX2" fmla="*/ 238125 w 333375"/>
                <a:gd name="csY2" fmla="*/ 30866 h 488066"/>
                <a:gd name="csX3" fmla="*/ 333375 w 333375"/>
                <a:gd name="csY3" fmla="*/ 488066 h 488066"/>
                <a:gd name="csX4" fmla="*/ 0 w 333375"/>
                <a:gd name="csY4" fmla="*/ 406067 h 488066"/>
                <a:gd name="csX5" fmla="*/ 0 w 333375"/>
                <a:gd name="csY5" fmla="*/ 0 h 48806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333375" h="488066">
                  <a:moveTo>
                    <a:pt x="0" y="0"/>
                  </a:moveTo>
                  <a:lnTo>
                    <a:pt x="53876" y="505"/>
                  </a:lnTo>
                  <a:cubicBezTo>
                    <a:pt x="135533" y="3085"/>
                    <a:pt x="208756" y="9435"/>
                    <a:pt x="238125" y="30866"/>
                  </a:cubicBezTo>
                  <a:cubicBezTo>
                    <a:pt x="267494" y="52297"/>
                    <a:pt x="330200" y="357097"/>
                    <a:pt x="333375" y="488066"/>
                  </a:cubicBezTo>
                  <a:lnTo>
                    <a:pt x="0" y="4060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76" name="フリーフォーム: 図形 175">
              <a:extLst>
                <a:ext uri="{FF2B5EF4-FFF2-40B4-BE49-F238E27FC236}">
                  <a16:creationId xmlns:a16="http://schemas.microsoft.com/office/drawing/2014/main" id="{A2502BE7-2B35-403D-7B73-BA684C974A26}"/>
                </a:ext>
              </a:extLst>
            </p:cNvPr>
            <p:cNvSpPr/>
            <p:nvPr/>
          </p:nvSpPr>
          <p:spPr>
            <a:xfrm>
              <a:off x="878681" y="3995905"/>
              <a:ext cx="207169" cy="392161"/>
            </a:xfrm>
            <a:custGeom>
              <a:avLst/>
              <a:gdLst>
                <a:gd name="csX0" fmla="*/ 207169 w 207169"/>
                <a:gd name="csY0" fmla="*/ 0 h 392161"/>
                <a:gd name="csX1" fmla="*/ 207169 w 207169"/>
                <a:gd name="csY1" fmla="*/ 392161 h 392161"/>
                <a:gd name="csX2" fmla="*/ 0 w 207169"/>
                <a:gd name="csY2" fmla="*/ 341204 h 392161"/>
                <a:gd name="csX3" fmla="*/ 121444 w 207169"/>
                <a:gd name="csY3" fmla="*/ 12591 h 392161"/>
                <a:gd name="csX4" fmla="*/ 195152 w 207169"/>
                <a:gd name="csY4" fmla="*/ 462 h 392161"/>
                <a:gd name="csX5" fmla="*/ 207169 w 207169"/>
                <a:gd name="csY5" fmla="*/ 0 h 39216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207169" h="392161">
                  <a:moveTo>
                    <a:pt x="207169" y="0"/>
                  </a:moveTo>
                  <a:lnTo>
                    <a:pt x="207169" y="392161"/>
                  </a:lnTo>
                  <a:lnTo>
                    <a:pt x="0" y="341204"/>
                  </a:lnTo>
                  <a:cubicBezTo>
                    <a:pt x="4762" y="219760"/>
                    <a:pt x="70643" y="35610"/>
                    <a:pt x="121444" y="12591"/>
                  </a:cubicBezTo>
                  <a:cubicBezTo>
                    <a:pt x="134144" y="6836"/>
                    <a:pt x="161132" y="2768"/>
                    <a:pt x="195152" y="462"/>
                  </a:cubicBezTo>
                  <a:lnTo>
                    <a:pt x="207169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77" name="フリーフォーム: 図形 176">
              <a:extLst>
                <a:ext uri="{FF2B5EF4-FFF2-40B4-BE49-F238E27FC236}">
                  <a16:creationId xmlns:a16="http://schemas.microsoft.com/office/drawing/2014/main" id="{8A5EB965-C9EE-FABD-09B9-42E7B9AAC01C}"/>
                </a:ext>
              </a:extLst>
            </p:cNvPr>
            <p:cNvSpPr/>
            <p:nvPr/>
          </p:nvSpPr>
          <p:spPr>
            <a:xfrm>
              <a:off x="825637" y="4418339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78" name="フリーフォーム: 図形 177">
              <a:extLst>
                <a:ext uri="{FF2B5EF4-FFF2-40B4-BE49-F238E27FC236}">
                  <a16:creationId xmlns:a16="http://schemas.microsoft.com/office/drawing/2014/main" id="{C1FE1512-0EF7-EBF7-8D73-69034AEBE101}"/>
                </a:ext>
              </a:extLst>
            </p:cNvPr>
            <p:cNvSpPr/>
            <p:nvPr/>
          </p:nvSpPr>
          <p:spPr>
            <a:xfrm>
              <a:off x="1178250" y="4501568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79" name="楕円 178">
              <a:extLst>
                <a:ext uri="{FF2B5EF4-FFF2-40B4-BE49-F238E27FC236}">
                  <a16:creationId xmlns:a16="http://schemas.microsoft.com/office/drawing/2014/main" id="{4CF1C079-9F57-DDFE-3E44-D89956E24389}"/>
                </a:ext>
              </a:extLst>
            </p:cNvPr>
            <p:cNvSpPr/>
            <p:nvPr/>
          </p:nvSpPr>
          <p:spPr>
            <a:xfrm>
              <a:off x="2770576" y="4701814"/>
              <a:ext cx="98831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0" name="楕円 179">
              <a:extLst>
                <a:ext uri="{FF2B5EF4-FFF2-40B4-BE49-F238E27FC236}">
                  <a16:creationId xmlns:a16="http://schemas.microsoft.com/office/drawing/2014/main" id="{8F99E069-C11F-9786-E08A-E7E9CAFF9474}"/>
                </a:ext>
              </a:extLst>
            </p:cNvPr>
            <p:cNvSpPr/>
            <p:nvPr/>
          </p:nvSpPr>
          <p:spPr>
            <a:xfrm>
              <a:off x="1914913" y="4789920"/>
              <a:ext cx="173740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1" name="フリーフォーム: 図形 180">
              <a:extLst>
                <a:ext uri="{FF2B5EF4-FFF2-40B4-BE49-F238E27FC236}">
                  <a16:creationId xmlns:a16="http://schemas.microsoft.com/office/drawing/2014/main" id="{18D1859D-A8DD-9244-770D-0D9E2A7719C0}"/>
                </a:ext>
              </a:extLst>
            </p:cNvPr>
            <p:cNvSpPr/>
            <p:nvPr/>
          </p:nvSpPr>
          <p:spPr>
            <a:xfrm>
              <a:off x="1452935" y="3954946"/>
              <a:ext cx="921171" cy="486937"/>
            </a:xfrm>
            <a:custGeom>
              <a:avLst/>
              <a:gdLst>
                <a:gd name="csX0" fmla="*/ 104775 w 942975"/>
                <a:gd name="csY0" fmla="*/ 485775 h 485775"/>
                <a:gd name="csX1" fmla="*/ 542925 w 942975"/>
                <a:gd name="csY1" fmla="*/ 411956 h 485775"/>
                <a:gd name="csX2" fmla="*/ 919162 w 942975"/>
                <a:gd name="csY2" fmla="*/ 447675 h 485775"/>
                <a:gd name="csX3" fmla="*/ 942975 w 942975"/>
                <a:gd name="csY3" fmla="*/ 421481 h 485775"/>
                <a:gd name="csX4" fmla="*/ 842962 w 942975"/>
                <a:gd name="csY4" fmla="*/ 80962 h 485775"/>
                <a:gd name="csX5" fmla="*/ 452437 w 942975"/>
                <a:gd name="csY5" fmla="*/ 0 h 485775"/>
                <a:gd name="csX6" fmla="*/ 0 w 942975"/>
                <a:gd name="csY6" fmla="*/ 76200 h 485775"/>
                <a:gd name="csX7" fmla="*/ 104775 w 942975"/>
                <a:gd name="csY7" fmla="*/ 485775 h 485775"/>
                <a:gd name="csX0" fmla="*/ 105684 w 943884"/>
                <a:gd name="csY0" fmla="*/ 485775 h 485775"/>
                <a:gd name="csX1" fmla="*/ 543834 w 943884"/>
                <a:gd name="csY1" fmla="*/ 411956 h 485775"/>
                <a:gd name="csX2" fmla="*/ 920071 w 943884"/>
                <a:gd name="csY2" fmla="*/ 447675 h 485775"/>
                <a:gd name="csX3" fmla="*/ 943884 w 943884"/>
                <a:gd name="csY3" fmla="*/ 421481 h 485775"/>
                <a:gd name="csX4" fmla="*/ 843871 w 943884"/>
                <a:gd name="csY4" fmla="*/ 80962 h 485775"/>
                <a:gd name="csX5" fmla="*/ 453346 w 943884"/>
                <a:gd name="csY5" fmla="*/ 0 h 485775"/>
                <a:gd name="csX6" fmla="*/ 909 w 943884"/>
                <a:gd name="csY6" fmla="*/ 76200 h 485775"/>
                <a:gd name="csX7" fmla="*/ 105684 w 943884"/>
                <a:gd name="csY7" fmla="*/ 485775 h 485775"/>
                <a:gd name="csX0" fmla="*/ 105560 w 943760"/>
                <a:gd name="csY0" fmla="*/ 485775 h 485775"/>
                <a:gd name="csX1" fmla="*/ 543710 w 943760"/>
                <a:gd name="csY1" fmla="*/ 411956 h 485775"/>
                <a:gd name="csX2" fmla="*/ 919947 w 943760"/>
                <a:gd name="csY2" fmla="*/ 447675 h 485775"/>
                <a:gd name="csX3" fmla="*/ 943760 w 943760"/>
                <a:gd name="csY3" fmla="*/ 421481 h 485775"/>
                <a:gd name="csX4" fmla="*/ 843747 w 943760"/>
                <a:gd name="csY4" fmla="*/ 80962 h 485775"/>
                <a:gd name="csX5" fmla="*/ 453222 w 943760"/>
                <a:gd name="csY5" fmla="*/ 0 h 485775"/>
                <a:gd name="csX6" fmla="*/ 785 w 943760"/>
                <a:gd name="csY6" fmla="*/ 76200 h 485775"/>
                <a:gd name="csX7" fmla="*/ 105560 w 943760"/>
                <a:gd name="csY7" fmla="*/ 485775 h 485775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22198 w 946011"/>
                <a:gd name="csY2" fmla="*/ 449014 h 487114"/>
                <a:gd name="csX3" fmla="*/ 946011 w 946011"/>
                <a:gd name="csY3" fmla="*/ 422820 h 487114"/>
                <a:gd name="csX4" fmla="*/ 845998 w 946011"/>
                <a:gd name="csY4" fmla="*/ 82301 h 487114"/>
                <a:gd name="csX5" fmla="*/ 455473 w 946011"/>
                <a:gd name="csY5" fmla="*/ 1339 h 487114"/>
                <a:gd name="csX6" fmla="*/ 3036 w 946011"/>
                <a:gd name="csY6" fmla="*/ 77539 h 487114"/>
                <a:gd name="csX7" fmla="*/ 107811 w 946011"/>
                <a:gd name="csY7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6784 w 944984"/>
                <a:gd name="csY0" fmla="*/ 486937 h 486937"/>
                <a:gd name="csX1" fmla="*/ 544934 w 944984"/>
                <a:gd name="csY1" fmla="*/ 413118 h 486937"/>
                <a:gd name="csX2" fmla="*/ 944984 w 944984"/>
                <a:gd name="csY2" fmla="*/ 422643 h 486937"/>
                <a:gd name="csX3" fmla="*/ 844971 w 944984"/>
                <a:gd name="csY3" fmla="*/ 82124 h 486937"/>
                <a:gd name="csX4" fmla="*/ 454446 w 944984"/>
                <a:gd name="csY4" fmla="*/ 1162 h 486937"/>
                <a:gd name="csX5" fmla="*/ 2009 w 944984"/>
                <a:gd name="csY5" fmla="*/ 77362 h 486937"/>
                <a:gd name="csX6" fmla="*/ 106784 w 944984"/>
                <a:gd name="csY6" fmla="*/ 486937 h 4869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944984" h="486937">
                  <a:moveTo>
                    <a:pt x="106784" y="486937"/>
                  </a:moveTo>
                  <a:cubicBezTo>
                    <a:pt x="252834" y="462331"/>
                    <a:pt x="352052" y="421849"/>
                    <a:pt x="544934" y="413118"/>
                  </a:cubicBezTo>
                  <a:cubicBezTo>
                    <a:pt x="737816" y="404387"/>
                    <a:pt x="811634" y="419468"/>
                    <a:pt x="944984" y="422643"/>
                  </a:cubicBezTo>
                  <a:cubicBezTo>
                    <a:pt x="911646" y="309137"/>
                    <a:pt x="871165" y="117048"/>
                    <a:pt x="844971" y="82124"/>
                  </a:cubicBezTo>
                  <a:cubicBezTo>
                    <a:pt x="818777" y="47200"/>
                    <a:pt x="729877" y="11481"/>
                    <a:pt x="454446" y="1162"/>
                  </a:cubicBezTo>
                  <a:cubicBezTo>
                    <a:pt x="179015" y="-9157"/>
                    <a:pt x="19471" y="51963"/>
                    <a:pt x="2009" y="77362"/>
                  </a:cubicBezTo>
                  <a:cubicBezTo>
                    <a:pt x="-15453" y="102761"/>
                    <a:pt x="86146" y="474237"/>
                    <a:pt x="106784" y="486937"/>
                  </a:cubicBez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rPr>
                <a:t>　</a:t>
              </a:r>
            </a:p>
          </p:txBody>
        </p:sp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6F9A041B-BBA3-86E0-A71D-719A1D8B9F7C}"/>
                </a:ext>
              </a:extLst>
            </p:cNvPr>
            <p:cNvSpPr/>
            <p:nvPr/>
          </p:nvSpPr>
          <p:spPr>
            <a:xfrm rot="16200000">
              <a:off x="1390854" y="4330645"/>
              <a:ext cx="156752" cy="207167"/>
            </a:xfrm>
            <a:prstGeom prst="round2SameRect">
              <a:avLst>
                <a:gd name="adj1" fmla="val 28820"/>
                <a:gd name="adj2" fmla="val 50000"/>
              </a:avLst>
            </a:prstGeom>
            <a:solidFill>
              <a:srgbClr val="FF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3" name="四角形: 角を丸くする 182">
              <a:extLst>
                <a:ext uri="{FF2B5EF4-FFF2-40B4-BE49-F238E27FC236}">
                  <a16:creationId xmlns:a16="http://schemas.microsoft.com/office/drawing/2014/main" id="{59277E56-7DFF-98CA-4AE3-3A34116B1625}"/>
                </a:ext>
              </a:extLst>
            </p:cNvPr>
            <p:cNvSpPr/>
            <p:nvPr/>
          </p:nvSpPr>
          <p:spPr>
            <a:xfrm>
              <a:off x="1750035" y="3999803"/>
              <a:ext cx="233362" cy="83344"/>
            </a:xfrm>
            <a:prstGeom prst="roundRect">
              <a:avLst>
                <a:gd name="adj" fmla="val 44192"/>
              </a:avLst>
            </a:pr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4" name="フリーフォーム: 図形 183">
              <a:extLst>
                <a:ext uri="{FF2B5EF4-FFF2-40B4-BE49-F238E27FC236}">
                  <a16:creationId xmlns:a16="http://schemas.microsoft.com/office/drawing/2014/main" id="{FBC75DCD-5E9A-33C7-6A7D-CF03FB4EA543}"/>
                </a:ext>
              </a:extLst>
            </p:cNvPr>
            <p:cNvSpPr/>
            <p:nvPr/>
          </p:nvSpPr>
          <p:spPr>
            <a:xfrm>
              <a:off x="1613218" y="3624891"/>
              <a:ext cx="1206773" cy="810616"/>
            </a:xfrm>
            <a:custGeom>
              <a:avLst/>
              <a:gdLst>
                <a:gd name="csX0" fmla="*/ 0 w 1200150"/>
                <a:gd name="csY0" fmla="*/ 781050 h 781050"/>
                <a:gd name="csX1" fmla="*/ 66675 w 1200150"/>
                <a:gd name="csY1" fmla="*/ 781050 h 781050"/>
                <a:gd name="csX2" fmla="*/ 168275 w 1200150"/>
                <a:gd name="csY2" fmla="*/ 631825 h 781050"/>
                <a:gd name="csX3" fmla="*/ 511175 w 1200150"/>
                <a:gd name="csY3" fmla="*/ 593725 h 781050"/>
                <a:gd name="csX4" fmla="*/ 736600 w 1200150"/>
                <a:gd name="csY4" fmla="*/ 619125 h 781050"/>
                <a:gd name="csX5" fmla="*/ 688975 w 1200150"/>
                <a:gd name="csY5" fmla="*/ 749300 h 781050"/>
                <a:gd name="csX6" fmla="*/ 733425 w 1200150"/>
                <a:gd name="csY6" fmla="*/ 752475 h 781050"/>
                <a:gd name="csX7" fmla="*/ 993775 w 1200150"/>
                <a:gd name="csY7" fmla="*/ 333375 h 781050"/>
                <a:gd name="csX8" fmla="*/ 1200150 w 1200150"/>
                <a:gd name="csY8" fmla="*/ 50800 h 781050"/>
                <a:gd name="csX9" fmla="*/ 869950 w 1200150"/>
                <a:gd name="csY9" fmla="*/ 0 h 781050"/>
                <a:gd name="csX10" fmla="*/ 508000 w 1200150"/>
                <a:gd name="csY10" fmla="*/ 25400 h 781050"/>
                <a:gd name="csX11" fmla="*/ 184150 w 1200150"/>
                <a:gd name="csY11" fmla="*/ 381000 h 781050"/>
                <a:gd name="csX12" fmla="*/ 0 w 1200150"/>
                <a:gd name="csY12" fmla="*/ 781050 h 781050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423"/>
                <a:gd name="csY0" fmla="*/ 785725 h 785725"/>
                <a:gd name="csX1" fmla="*/ 66675 w 1200423"/>
                <a:gd name="csY1" fmla="*/ 785725 h 785725"/>
                <a:gd name="csX2" fmla="*/ 168275 w 1200423"/>
                <a:gd name="csY2" fmla="*/ 636500 h 785725"/>
                <a:gd name="csX3" fmla="*/ 511175 w 1200423"/>
                <a:gd name="csY3" fmla="*/ 598400 h 785725"/>
                <a:gd name="csX4" fmla="*/ 736600 w 1200423"/>
                <a:gd name="csY4" fmla="*/ 623800 h 785725"/>
                <a:gd name="csX5" fmla="*/ 688975 w 1200423"/>
                <a:gd name="csY5" fmla="*/ 753975 h 785725"/>
                <a:gd name="csX6" fmla="*/ 733425 w 1200423"/>
                <a:gd name="csY6" fmla="*/ 757150 h 785725"/>
                <a:gd name="csX7" fmla="*/ 993775 w 1200423"/>
                <a:gd name="csY7" fmla="*/ 338050 h 785725"/>
                <a:gd name="csX8" fmla="*/ 1200150 w 1200423"/>
                <a:gd name="csY8" fmla="*/ 55475 h 785725"/>
                <a:gd name="csX9" fmla="*/ 869950 w 1200423"/>
                <a:gd name="csY9" fmla="*/ 4675 h 785725"/>
                <a:gd name="csX10" fmla="*/ 508000 w 1200423"/>
                <a:gd name="csY10" fmla="*/ 30075 h 785725"/>
                <a:gd name="csX11" fmla="*/ 184150 w 1200423"/>
                <a:gd name="csY11" fmla="*/ 385675 h 785725"/>
                <a:gd name="csX12" fmla="*/ 0 w 1200423"/>
                <a:gd name="csY12" fmla="*/ 785725 h 785725"/>
                <a:gd name="csX0" fmla="*/ 0 w 1200423"/>
                <a:gd name="csY0" fmla="*/ 781050 h 781050"/>
                <a:gd name="csX1" fmla="*/ 66675 w 1200423"/>
                <a:gd name="csY1" fmla="*/ 781050 h 781050"/>
                <a:gd name="csX2" fmla="*/ 168275 w 1200423"/>
                <a:gd name="csY2" fmla="*/ 631825 h 781050"/>
                <a:gd name="csX3" fmla="*/ 511175 w 1200423"/>
                <a:gd name="csY3" fmla="*/ 593725 h 781050"/>
                <a:gd name="csX4" fmla="*/ 736600 w 1200423"/>
                <a:gd name="csY4" fmla="*/ 619125 h 781050"/>
                <a:gd name="csX5" fmla="*/ 688975 w 1200423"/>
                <a:gd name="csY5" fmla="*/ 749300 h 781050"/>
                <a:gd name="csX6" fmla="*/ 733425 w 1200423"/>
                <a:gd name="csY6" fmla="*/ 752475 h 781050"/>
                <a:gd name="csX7" fmla="*/ 993775 w 1200423"/>
                <a:gd name="csY7" fmla="*/ 333375 h 781050"/>
                <a:gd name="csX8" fmla="*/ 1200150 w 1200423"/>
                <a:gd name="csY8" fmla="*/ 69850 h 781050"/>
                <a:gd name="csX9" fmla="*/ 869950 w 1200423"/>
                <a:gd name="csY9" fmla="*/ 0 h 781050"/>
                <a:gd name="csX10" fmla="*/ 508000 w 1200423"/>
                <a:gd name="csY10" fmla="*/ 25400 h 781050"/>
                <a:gd name="csX11" fmla="*/ 184150 w 1200423"/>
                <a:gd name="csY11" fmla="*/ 381000 h 781050"/>
                <a:gd name="csX12" fmla="*/ 0 w 1200423"/>
                <a:gd name="csY12" fmla="*/ 781050 h 78105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642 h 781642"/>
                <a:gd name="csX1" fmla="*/ 66675 w 1200423"/>
                <a:gd name="csY1" fmla="*/ 781642 h 781642"/>
                <a:gd name="csX2" fmla="*/ 168275 w 1200423"/>
                <a:gd name="csY2" fmla="*/ 632417 h 781642"/>
                <a:gd name="csX3" fmla="*/ 511175 w 1200423"/>
                <a:gd name="csY3" fmla="*/ 594317 h 781642"/>
                <a:gd name="csX4" fmla="*/ 736600 w 1200423"/>
                <a:gd name="csY4" fmla="*/ 619717 h 781642"/>
                <a:gd name="csX5" fmla="*/ 688975 w 1200423"/>
                <a:gd name="csY5" fmla="*/ 749892 h 781642"/>
                <a:gd name="csX6" fmla="*/ 733425 w 1200423"/>
                <a:gd name="csY6" fmla="*/ 753067 h 781642"/>
                <a:gd name="csX7" fmla="*/ 993775 w 1200423"/>
                <a:gd name="csY7" fmla="*/ 333967 h 781642"/>
                <a:gd name="csX8" fmla="*/ 1200150 w 1200423"/>
                <a:gd name="csY8" fmla="*/ 70442 h 781642"/>
                <a:gd name="csX9" fmla="*/ 869950 w 1200423"/>
                <a:gd name="csY9" fmla="*/ 592 h 781642"/>
                <a:gd name="csX10" fmla="*/ 485775 w 1200423"/>
                <a:gd name="csY10" fmla="*/ 41867 h 781642"/>
                <a:gd name="csX11" fmla="*/ 184150 w 1200423"/>
                <a:gd name="csY11" fmla="*/ 381592 h 781642"/>
                <a:gd name="csX12" fmla="*/ 0 w 1200423"/>
                <a:gd name="csY12" fmla="*/ 781642 h 781642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36600 w 1200423"/>
                <a:gd name="csY4" fmla="*/ 6201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6773"/>
                <a:gd name="csY0" fmla="*/ 810616 h 810616"/>
                <a:gd name="csX1" fmla="*/ 73025 w 1206773"/>
                <a:gd name="csY1" fmla="*/ 782041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517525 w 1206773"/>
                <a:gd name="csY2" fmla="*/ 594716 h 810616"/>
                <a:gd name="csX3" fmla="*/ 755650 w 1206773"/>
                <a:gd name="csY3" fmla="*/ 632816 h 810616"/>
                <a:gd name="csX4" fmla="*/ 695325 w 1206773"/>
                <a:gd name="csY4" fmla="*/ 750291 h 810616"/>
                <a:gd name="csX5" fmla="*/ 739775 w 1206773"/>
                <a:gd name="csY5" fmla="*/ 753466 h 810616"/>
                <a:gd name="csX6" fmla="*/ 1000125 w 1206773"/>
                <a:gd name="csY6" fmla="*/ 334366 h 810616"/>
                <a:gd name="csX7" fmla="*/ 1206500 w 1206773"/>
                <a:gd name="csY7" fmla="*/ 70841 h 810616"/>
                <a:gd name="csX8" fmla="*/ 876300 w 1206773"/>
                <a:gd name="csY8" fmla="*/ 991 h 810616"/>
                <a:gd name="csX9" fmla="*/ 492125 w 1206773"/>
                <a:gd name="csY9" fmla="*/ 42266 h 810616"/>
                <a:gd name="csX10" fmla="*/ 190500 w 1206773"/>
                <a:gd name="csY10" fmla="*/ 381991 h 810616"/>
                <a:gd name="csX11" fmla="*/ 0 w 1206773"/>
                <a:gd name="csY11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755650 w 1206773"/>
                <a:gd name="csY2" fmla="*/ 632816 h 810616"/>
                <a:gd name="csX3" fmla="*/ 695325 w 1206773"/>
                <a:gd name="csY3" fmla="*/ 750291 h 810616"/>
                <a:gd name="csX4" fmla="*/ 739775 w 1206773"/>
                <a:gd name="csY4" fmla="*/ 753466 h 810616"/>
                <a:gd name="csX5" fmla="*/ 1000125 w 1206773"/>
                <a:gd name="csY5" fmla="*/ 334366 h 810616"/>
                <a:gd name="csX6" fmla="*/ 1206500 w 1206773"/>
                <a:gd name="csY6" fmla="*/ 70841 h 810616"/>
                <a:gd name="csX7" fmla="*/ 876300 w 1206773"/>
                <a:gd name="csY7" fmla="*/ 991 h 810616"/>
                <a:gd name="csX8" fmla="*/ 492125 w 1206773"/>
                <a:gd name="csY8" fmla="*/ 42266 h 810616"/>
                <a:gd name="csX9" fmla="*/ 190500 w 1206773"/>
                <a:gd name="csY9" fmla="*/ 381991 h 810616"/>
                <a:gd name="csX10" fmla="*/ 0 w 1206773"/>
                <a:gd name="csY10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695325 w 1206773"/>
                <a:gd name="csY2" fmla="*/ 750291 h 810616"/>
                <a:gd name="csX3" fmla="*/ 739775 w 1206773"/>
                <a:gd name="csY3" fmla="*/ 753466 h 810616"/>
                <a:gd name="csX4" fmla="*/ 1000125 w 1206773"/>
                <a:gd name="csY4" fmla="*/ 334366 h 810616"/>
                <a:gd name="csX5" fmla="*/ 1206500 w 1206773"/>
                <a:gd name="csY5" fmla="*/ 70841 h 810616"/>
                <a:gd name="csX6" fmla="*/ 876300 w 1206773"/>
                <a:gd name="csY6" fmla="*/ 991 h 810616"/>
                <a:gd name="csX7" fmla="*/ 492125 w 1206773"/>
                <a:gd name="csY7" fmla="*/ 42266 h 810616"/>
                <a:gd name="csX8" fmla="*/ 190500 w 1206773"/>
                <a:gd name="csY8" fmla="*/ 381991 h 810616"/>
                <a:gd name="csX9" fmla="*/ 0 w 1206773"/>
                <a:gd name="csY9" fmla="*/ 810616 h 81061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206773" h="810616">
                  <a:moveTo>
                    <a:pt x="0" y="810616"/>
                  </a:moveTo>
                  <a:lnTo>
                    <a:pt x="69850" y="797916"/>
                  </a:lnTo>
                  <a:lnTo>
                    <a:pt x="695325" y="750291"/>
                  </a:lnTo>
                  <a:lnTo>
                    <a:pt x="739775" y="753466"/>
                  </a:lnTo>
                  <a:lnTo>
                    <a:pt x="1000125" y="334366"/>
                  </a:lnTo>
                  <a:cubicBezTo>
                    <a:pt x="1068917" y="240174"/>
                    <a:pt x="1213908" y="114233"/>
                    <a:pt x="1206500" y="70841"/>
                  </a:cubicBezTo>
                  <a:cubicBezTo>
                    <a:pt x="1199092" y="27449"/>
                    <a:pt x="995362" y="5753"/>
                    <a:pt x="876300" y="991"/>
                  </a:cubicBezTo>
                  <a:cubicBezTo>
                    <a:pt x="757238" y="-3771"/>
                    <a:pt x="536575" y="8399"/>
                    <a:pt x="492125" y="42266"/>
                  </a:cubicBezTo>
                  <a:cubicBezTo>
                    <a:pt x="447675" y="76133"/>
                    <a:pt x="272521" y="253933"/>
                    <a:pt x="190500" y="381991"/>
                  </a:cubicBezTo>
                  <a:cubicBezTo>
                    <a:pt x="108479" y="510049"/>
                    <a:pt x="23283" y="677266"/>
                    <a:pt x="0" y="810616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cxnSp>
          <p:nvCxnSpPr>
            <p:cNvPr id="185" name="直線コネクタ 184">
              <a:extLst>
                <a:ext uri="{FF2B5EF4-FFF2-40B4-BE49-F238E27FC236}">
                  <a16:creationId xmlns:a16="http://schemas.microsoft.com/office/drawing/2014/main" id="{0459F429-EE84-5C90-0704-EBE7531E68DA}"/>
                </a:ext>
              </a:extLst>
            </p:cNvPr>
            <p:cNvCxnSpPr>
              <a:cxnSpLocks/>
              <a:endCxn id="184" idx="4"/>
            </p:cNvCxnSpPr>
            <p:nvPr/>
          </p:nvCxnSpPr>
          <p:spPr>
            <a:xfrm flipH="1" flipV="1">
              <a:off x="2613343" y="3959257"/>
              <a:ext cx="112469" cy="666595"/>
            </a:xfrm>
            <a:prstGeom prst="line">
              <a:avLst/>
            </a:prstGeom>
            <a:solidFill>
              <a:sysClr val="windowText" lastClr="000000">
                <a:lumMod val="50000"/>
                <a:lumOff val="50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round/>
            </a:ln>
            <a:effectLst/>
          </p:spPr>
        </p:cxnSp>
        <p:sp>
          <p:nvSpPr>
            <p:cNvPr id="186" name="フリーフォーム: 図形 185">
              <a:extLst>
                <a:ext uri="{FF2B5EF4-FFF2-40B4-BE49-F238E27FC236}">
                  <a16:creationId xmlns:a16="http://schemas.microsoft.com/office/drawing/2014/main" id="{DFBA5730-0A60-B1F3-38C8-817ED46132CF}"/>
                </a:ext>
              </a:extLst>
            </p:cNvPr>
            <p:cNvSpPr/>
            <p:nvPr/>
          </p:nvSpPr>
          <p:spPr>
            <a:xfrm rot="20409671">
              <a:off x="2191728" y="4884757"/>
              <a:ext cx="557602" cy="225100"/>
            </a:xfrm>
            <a:custGeom>
              <a:avLst/>
              <a:gdLst>
                <a:gd name="csX0" fmla="*/ 97822 w 948569"/>
                <a:gd name="csY0" fmla="*/ 489 h 514477"/>
                <a:gd name="csX1" fmla="*/ 118248 w 948569"/>
                <a:gd name="csY1" fmla="*/ 1769 h 514477"/>
                <a:gd name="csX2" fmla="*/ 910357 w 948569"/>
                <a:gd name="csY2" fmla="*/ 214014 h 514477"/>
                <a:gd name="csX3" fmla="*/ 946801 w 948569"/>
                <a:gd name="csY3" fmla="*/ 277137 h 514477"/>
                <a:gd name="csX4" fmla="*/ 893445 w 948569"/>
                <a:gd name="csY4" fmla="*/ 476265 h 514477"/>
                <a:gd name="csX5" fmla="*/ 830321 w 948569"/>
                <a:gd name="csY5" fmla="*/ 512709 h 514477"/>
                <a:gd name="csX6" fmla="*/ 38213 w 948569"/>
                <a:gd name="csY6" fmla="*/ 300464 h 514477"/>
                <a:gd name="csX7" fmla="*/ 1769 w 948569"/>
                <a:gd name="csY7" fmla="*/ 237341 h 514477"/>
                <a:gd name="csX8" fmla="*/ 55125 w 948569"/>
                <a:gd name="csY8" fmla="*/ 38213 h 514477"/>
                <a:gd name="csX9" fmla="*/ 97822 w 948569"/>
                <a:gd name="csY9" fmla="*/ 489 h 51447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948569" h="514477">
                  <a:moveTo>
                    <a:pt x="97822" y="489"/>
                  </a:moveTo>
                  <a:cubicBezTo>
                    <a:pt x="104452" y="-434"/>
                    <a:pt x="111374" y="-73"/>
                    <a:pt x="118248" y="1769"/>
                  </a:cubicBezTo>
                  <a:lnTo>
                    <a:pt x="910357" y="214014"/>
                  </a:lnTo>
                  <a:cubicBezTo>
                    <a:pt x="937852" y="221381"/>
                    <a:pt x="954168" y="249642"/>
                    <a:pt x="946801" y="277137"/>
                  </a:cubicBezTo>
                  <a:lnTo>
                    <a:pt x="893445" y="476265"/>
                  </a:lnTo>
                  <a:cubicBezTo>
                    <a:pt x="886077" y="503760"/>
                    <a:pt x="857816" y="520076"/>
                    <a:pt x="830321" y="512709"/>
                  </a:cubicBezTo>
                  <a:lnTo>
                    <a:pt x="38213" y="300464"/>
                  </a:lnTo>
                  <a:cubicBezTo>
                    <a:pt x="10718" y="293097"/>
                    <a:pt x="-5599" y="264836"/>
                    <a:pt x="1769" y="237341"/>
                  </a:cubicBezTo>
                  <a:lnTo>
                    <a:pt x="55125" y="38213"/>
                  </a:lnTo>
                  <a:cubicBezTo>
                    <a:pt x="60650" y="17592"/>
                    <a:pt x="77928" y="3259"/>
                    <a:pt x="97822" y="489"/>
                  </a:cubicBezTo>
                  <a:close/>
                </a:path>
              </a:pathLst>
            </a:custGeom>
            <a:solidFill>
              <a:srgbClr val="C0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7" name="フリーフォーム: 図形 186">
              <a:extLst>
                <a:ext uri="{FF2B5EF4-FFF2-40B4-BE49-F238E27FC236}">
                  <a16:creationId xmlns:a16="http://schemas.microsoft.com/office/drawing/2014/main" id="{97BD8C1D-F536-8FFC-D939-93F563EBD542}"/>
                </a:ext>
              </a:extLst>
            </p:cNvPr>
            <p:cNvSpPr/>
            <p:nvPr/>
          </p:nvSpPr>
          <p:spPr>
            <a:xfrm>
              <a:off x="2384942" y="5010267"/>
              <a:ext cx="243220" cy="220246"/>
            </a:xfrm>
            <a:custGeom>
              <a:avLst/>
              <a:gdLst>
                <a:gd name="csX0" fmla="*/ 0 w 235744"/>
                <a:gd name="csY0" fmla="*/ 166688 h 166688"/>
                <a:gd name="csX1" fmla="*/ 4763 w 235744"/>
                <a:gd name="csY1" fmla="*/ 30956 h 166688"/>
                <a:gd name="csX2" fmla="*/ 235744 w 235744"/>
                <a:gd name="csY2" fmla="*/ 0 h 166688"/>
                <a:gd name="csX3" fmla="*/ 233363 w 235744"/>
                <a:gd name="csY3" fmla="*/ 145256 h 166688"/>
                <a:gd name="csX4" fmla="*/ 0 w 235744"/>
                <a:gd name="csY4" fmla="*/ 166688 h 166688"/>
                <a:gd name="csX0" fmla="*/ 0 w 235744"/>
                <a:gd name="csY0" fmla="*/ 185738 h 185738"/>
                <a:gd name="csX1" fmla="*/ 4763 w 235744"/>
                <a:gd name="csY1" fmla="*/ 30956 h 185738"/>
                <a:gd name="csX2" fmla="*/ 235744 w 235744"/>
                <a:gd name="csY2" fmla="*/ 0 h 185738"/>
                <a:gd name="csX3" fmla="*/ 233363 w 235744"/>
                <a:gd name="csY3" fmla="*/ 145256 h 185738"/>
                <a:gd name="csX4" fmla="*/ 0 w 235744"/>
                <a:gd name="csY4" fmla="*/ 185738 h 1857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235744" h="185738">
                  <a:moveTo>
                    <a:pt x="0" y="185738"/>
                  </a:moveTo>
                  <a:lnTo>
                    <a:pt x="4763" y="30956"/>
                  </a:lnTo>
                  <a:lnTo>
                    <a:pt x="235744" y="0"/>
                  </a:lnTo>
                  <a:cubicBezTo>
                    <a:pt x="234950" y="48419"/>
                    <a:pt x="234157" y="96837"/>
                    <a:pt x="233363" y="145256"/>
                  </a:cubicBezTo>
                  <a:lnTo>
                    <a:pt x="0" y="185738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8" name="楕円 187">
              <a:extLst>
                <a:ext uri="{FF2B5EF4-FFF2-40B4-BE49-F238E27FC236}">
                  <a16:creationId xmlns:a16="http://schemas.microsoft.com/office/drawing/2014/main" id="{2551EA37-E332-4E88-1A01-B7E318363883}"/>
                </a:ext>
              </a:extLst>
            </p:cNvPr>
            <p:cNvSpPr/>
            <p:nvPr/>
          </p:nvSpPr>
          <p:spPr>
            <a:xfrm>
              <a:off x="2206226" y="4505797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89" name="楕円 188">
              <a:extLst>
                <a:ext uri="{FF2B5EF4-FFF2-40B4-BE49-F238E27FC236}">
                  <a16:creationId xmlns:a16="http://schemas.microsoft.com/office/drawing/2014/main" id="{BF150DBA-D94C-3B94-A948-862F05414B89}"/>
                </a:ext>
              </a:extLst>
            </p:cNvPr>
            <p:cNvSpPr/>
            <p:nvPr/>
          </p:nvSpPr>
          <p:spPr>
            <a:xfrm>
              <a:off x="2338658" y="4530192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0" name="楕円 189">
              <a:extLst>
                <a:ext uri="{FF2B5EF4-FFF2-40B4-BE49-F238E27FC236}">
                  <a16:creationId xmlns:a16="http://schemas.microsoft.com/office/drawing/2014/main" id="{3E3DC25B-5E08-592F-C4E2-765A94E9B748}"/>
                </a:ext>
              </a:extLst>
            </p:cNvPr>
            <p:cNvSpPr/>
            <p:nvPr/>
          </p:nvSpPr>
          <p:spPr>
            <a:xfrm>
              <a:off x="2414858" y="4482567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1" name="フリーフォーム: 図形 190">
              <a:extLst>
                <a:ext uri="{FF2B5EF4-FFF2-40B4-BE49-F238E27FC236}">
                  <a16:creationId xmlns:a16="http://schemas.microsoft.com/office/drawing/2014/main" id="{C8FE572A-CBA9-34C6-CE9F-5EEE86484C54}"/>
                </a:ext>
              </a:extLst>
            </p:cNvPr>
            <p:cNvSpPr/>
            <p:nvPr/>
          </p:nvSpPr>
          <p:spPr>
            <a:xfrm>
              <a:off x="2073708" y="4248802"/>
              <a:ext cx="237757" cy="213321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2" name="フリーフォーム: 図形 191">
              <a:extLst>
                <a:ext uri="{FF2B5EF4-FFF2-40B4-BE49-F238E27FC236}">
                  <a16:creationId xmlns:a16="http://schemas.microsoft.com/office/drawing/2014/main" id="{2840FD6E-1638-4323-39FB-49D526D14ED1}"/>
                </a:ext>
              </a:extLst>
            </p:cNvPr>
            <p:cNvSpPr/>
            <p:nvPr/>
          </p:nvSpPr>
          <p:spPr>
            <a:xfrm>
              <a:off x="2389082" y="3855867"/>
              <a:ext cx="471119" cy="422699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3" name="フリーフォーム: 図形 192">
              <a:extLst>
                <a:ext uri="{FF2B5EF4-FFF2-40B4-BE49-F238E27FC236}">
                  <a16:creationId xmlns:a16="http://schemas.microsoft.com/office/drawing/2014/main" id="{3B144B49-908A-C4AF-A424-EDFC15C9DF86}"/>
                </a:ext>
              </a:extLst>
            </p:cNvPr>
            <p:cNvSpPr/>
            <p:nvPr/>
          </p:nvSpPr>
          <p:spPr>
            <a:xfrm>
              <a:off x="2781852" y="4281839"/>
              <a:ext cx="334962" cy="300536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94" name="グループ化 193">
              <a:extLst>
                <a:ext uri="{FF2B5EF4-FFF2-40B4-BE49-F238E27FC236}">
                  <a16:creationId xmlns:a16="http://schemas.microsoft.com/office/drawing/2014/main" id="{9EB6F0A1-38CB-AB23-E70B-EE1EF1E8ECE8}"/>
                </a:ext>
              </a:extLst>
            </p:cNvPr>
            <p:cNvGrpSpPr/>
            <p:nvPr/>
          </p:nvGrpSpPr>
          <p:grpSpPr>
            <a:xfrm>
              <a:off x="3225017" y="3528469"/>
              <a:ext cx="881745" cy="1927327"/>
              <a:chOff x="2669728" y="3429000"/>
              <a:chExt cx="1197382" cy="2617250"/>
            </a:xfrm>
          </p:grpSpPr>
          <p:sp>
            <p:nvSpPr>
              <p:cNvPr id="204" name="フリーフォーム: 図形 203">
                <a:extLst>
                  <a:ext uri="{FF2B5EF4-FFF2-40B4-BE49-F238E27FC236}">
                    <a16:creationId xmlns:a16="http://schemas.microsoft.com/office/drawing/2014/main" id="{B00FAB2B-63E8-D743-BEEE-E919BD53A9E6}"/>
                  </a:ext>
                </a:extLst>
              </p:cNvPr>
              <p:cNvSpPr/>
              <p:nvPr/>
            </p:nvSpPr>
            <p:spPr bwMode="auto">
              <a:xfrm>
                <a:off x="2702750" y="3429000"/>
                <a:ext cx="1120607" cy="793659"/>
              </a:xfrm>
              <a:custGeom>
                <a:avLst/>
                <a:gdLst>
                  <a:gd name="csX0" fmla="*/ 651247 w 1275813"/>
                  <a:gd name="csY0" fmla="*/ 0 h 903583"/>
                  <a:gd name="csX1" fmla="*/ 789030 w 1275813"/>
                  <a:gd name="csY1" fmla="*/ 57072 h 903583"/>
                  <a:gd name="csX2" fmla="*/ 816036 w 1275813"/>
                  <a:gd name="csY2" fmla="*/ 97127 h 903583"/>
                  <a:gd name="csX3" fmla="*/ 828352 w 1275813"/>
                  <a:gd name="csY3" fmla="*/ 88824 h 903583"/>
                  <a:gd name="csX4" fmla="*/ 904198 w 1275813"/>
                  <a:gd name="csY4" fmla="*/ 73511 h 903583"/>
                  <a:gd name="csX5" fmla="*/ 1099053 w 1275813"/>
                  <a:gd name="csY5" fmla="*/ 268366 h 903583"/>
                  <a:gd name="csX6" fmla="*/ 1097799 w 1275813"/>
                  <a:gd name="csY6" fmla="*/ 274576 h 903583"/>
                  <a:gd name="csX7" fmla="*/ 1101455 w 1275813"/>
                  <a:gd name="csY7" fmla="*/ 274945 h 903583"/>
                  <a:gd name="csX8" fmla="*/ 1257040 w 1275813"/>
                  <a:gd name="csY8" fmla="*/ 465841 h 903583"/>
                  <a:gd name="csX9" fmla="*/ 1241727 w 1275813"/>
                  <a:gd name="csY9" fmla="*/ 541687 h 903583"/>
                  <a:gd name="csX10" fmla="*/ 1220371 w 1275813"/>
                  <a:gd name="csY10" fmla="*/ 573363 h 903583"/>
                  <a:gd name="csX11" fmla="*/ 1260500 w 1275813"/>
                  <a:gd name="csY11" fmla="*/ 632882 h 903583"/>
                  <a:gd name="csX12" fmla="*/ 1275813 w 1275813"/>
                  <a:gd name="csY12" fmla="*/ 708728 h 903583"/>
                  <a:gd name="csX13" fmla="*/ 1080958 w 1275813"/>
                  <a:gd name="csY13" fmla="*/ 903583 h 903583"/>
                  <a:gd name="csX14" fmla="*/ 886103 w 1275813"/>
                  <a:gd name="csY14" fmla="*/ 708728 h 903583"/>
                  <a:gd name="csX15" fmla="*/ 901416 w 1275813"/>
                  <a:gd name="csY15" fmla="*/ 632882 h 903583"/>
                  <a:gd name="csX16" fmla="*/ 922772 w 1275813"/>
                  <a:gd name="csY16" fmla="*/ 601207 h 903583"/>
                  <a:gd name="csX17" fmla="*/ 882643 w 1275813"/>
                  <a:gd name="csY17" fmla="*/ 541687 h 903583"/>
                  <a:gd name="csX18" fmla="*/ 867330 w 1275813"/>
                  <a:gd name="csY18" fmla="*/ 465841 h 903583"/>
                  <a:gd name="csX19" fmla="*/ 868584 w 1275813"/>
                  <a:gd name="csY19" fmla="*/ 459631 h 903583"/>
                  <a:gd name="csX20" fmla="*/ 864928 w 1275813"/>
                  <a:gd name="csY20" fmla="*/ 459262 h 903583"/>
                  <a:gd name="csX21" fmla="*/ 766415 w 1275813"/>
                  <a:gd name="csY21" fmla="*/ 406149 h 903583"/>
                  <a:gd name="csX22" fmla="*/ 739409 w 1275813"/>
                  <a:gd name="csY22" fmla="*/ 366094 h 903583"/>
                  <a:gd name="csX23" fmla="*/ 727093 w 1275813"/>
                  <a:gd name="csY23" fmla="*/ 374397 h 903583"/>
                  <a:gd name="csX24" fmla="*/ 651247 w 1275813"/>
                  <a:gd name="csY24" fmla="*/ 389710 h 903583"/>
                  <a:gd name="csX25" fmla="*/ 575401 w 1275813"/>
                  <a:gd name="csY25" fmla="*/ 374397 h 903583"/>
                  <a:gd name="csX26" fmla="*/ 565301 w 1275813"/>
                  <a:gd name="csY26" fmla="*/ 367588 h 903583"/>
                  <a:gd name="csX27" fmla="*/ 528178 w 1275813"/>
                  <a:gd name="csY27" fmla="*/ 422648 h 903583"/>
                  <a:gd name="csX28" fmla="*/ 390395 w 1275813"/>
                  <a:gd name="csY28" fmla="*/ 479720 h 903583"/>
                  <a:gd name="csX29" fmla="*/ 386977 w 1275813"/>
                  <a:gd name="csY29" fmla="*/ 479376 h 903583"/>
                  <a:gd name="csX30" fmla="*/ 374397 w 1275813"/>
                  <a:gd name="csY30" fmla="*/ 541687 h 903583"/>
                  <a:gd name="csX31" fmla="*/ 345275 w 1275813"/>
                  <a:gd name="csY31" fmla="*/ 589687 h 903583"/>
                  <a:gd name="csX32" fmla="*/ 374397 w 1275813"/>
                  <a:gd name="csY32" fmla="*/ 632882 h 903583"/>
                  <a:gd name="csX33" fmla="*/ 389710 w 1275813"/>
                  <a:gd name="csY33" fmla="*/ 708728 h 903583"/>
                  <a:gd name="csX34" fmla="*/ 194855 w 1275813"/>
                  <a:gd name="csY34" fmla="*/ 903583 h 903583"/>
                  <a:gd name="csX35" fmla="*/ 0 w 1275813"/>
                  <a:gd name="csY35" fmla="*/ 708728 h 903583"/>
                  <a:gd name="csX36" fmla="*/ 15313 w 1275813"/>
                  <a:gd name="csY36" fmla="*/ 632882 h 903583"/>
                  <a:gd name="csX37" fmla="*/ 46055 w 1275813"/>
                  <a:gd name="csY37" fmla="*/ 587285 h 903583"/>
                  <a:gd name="csX38" fmla="*/ 15313 w 1275813"/>
                  <a:gd name="csY38" fmla="*/ 541687 h 903583"/>
                  <a:gd name="csX39" fmla="*/ 0 w 1275813"/>
                  <a:gd name="csY39" fmla="*/ 465841 h 903583"/>
                  <a:gd name="csX40" fmla="*/ 194855 w 1275813"/>
                  <a:gd name="csY40" fmla="*/ 270986 h 903583"/>
                  <a:gd name="csX41" fmla="*/ 198272 w 1275813"/>
                  <a:gd name="csY41" fmla="*/ 271331 h 903583"/>
                  <a:gd name="csX42" fmla="*/ 210853 w 1275813"/>
                  <a:gd name="csY42" fmla="*/ 209019 h 903583"/>
                  <a:gd name="csX43" fmla="*/ 390395 w 1275813"/>
                  <a:gd name="csY43" fmla="*/ 90010 h 903583"/>
                  <a:gd name="csX44" fmla="*/ 466241 w 1275813"/>
                  <a:gd name="csY44" fmla="*/ 105323 h 903583"/>
                  <a:gd name="csX45" fmla="*/ 476341 w 1275813"/>
                  <a:gd name="csY45" fmla="*/ 112132 h 903583"/>
                  <a:gd name="csX46" fmla="*/ 513464 w 1275813"/>
                  <a:gd name="csY46" fmla="*/ 57072 h 903583"/>
                  <a:gd name="csX47" fmla="*/ 651247 w 1275813"/>
                  <a:gd name="csY47" fmla="*/ 0 h 903583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</a:cxnLst>
                <a:rect l="l" t="t" r="r" b="b"/>
                <a:pathLst>
                  <a:path w="1275813" h="903583">
                    <a:moveTo>
                      <a:pt x="651247" y="0"/>
                    </a:moveTo>
                    <a:cubicBezTo>
                      <a:pt x="705055" y="0"/>
                      <a:pt x="753768" y="21810"/>
                      <a:pt x="789030" y="57072"/>
                    </a:cubicBezTo>
                    <a:lnTo>
                      <a:pt x="816036" y="97127"/>
                    </a:lnTo>
                    <a:lnTo>
                      <a:pt x="828352" y="88824"/>
                    </a:lnTo>
                    <a:cubicBezTo>
                      <a:pt x="851664" y="78964"/>
                      <a:pt x="877294" y="73511"/>
                      <a:pt x="904198" y="73511"/>
                    </a:cubicBezTo>
                    <a:cubicBezTo>
                      <a:pt x="1011813" y="73511"/>
                      <a:pt x="1099053" y="160751"/>
                      <a:pt x="1099053" y="268366"/>
                    </a:cubicBezTo>
                    <a:lnTo>
                      <a:pt x="1097799" y="274576"/>
                    </a:lnTo>
                    <a:lnTo>
                      <a:pt x="1101455" y="274945"/>
                    </a:lnTo>
                    <a:cubicBezTo>
                      <a:pt x="1190247" y="293114"/>
                      <a:pt x="1257040" y="371678"/>
                      <a:pt x="1257040" y="465841"/>
                    </a:cubicBezTo>
                    <a:cubicBezTo>
                      <a:pt x="1257040" y="492745"/>
                      <a:pt x="1251588" y="518375"/>
                      <a:pt x="1241727" y="541687"/>
                    </a:cubicBezTo>
                    <a:lnTo>
                      <a:pt x="1220371" y="573363"/>
                    </a:lnTo>
                    <a:lnTo>
                      <a:pt x="1260500" y="632882"/>
                    </a:lnTo>
                    <a:cubicBezTo>
                      <a:pt x="1270361" y="656194"/>
                      <a:pt x="1275813" y="681824"/>
                      <a:pt x="1275813" y="708728"/>
                    </a:cubicBezTo>
                    <a:cubicBezTo>
                      <a:pt x="1275813" y="816343"/>
                      <a:pt x="1188573" y="903583"/>
                      <a:pt x="1080958" y="903583"/>
                    </a:cubicBezTo>
                    <a:cubicBezTo>
                      <a:pt x="973343" y="903583"/>
                      <a:pt x="886103" y="816343"/>
                      <a:pt x="886103" y="708728"/>
                    </a:cubicBezTo>
                    <a:cubicBezTo>
                      <a:pt x="886103" y="681824"/>
                      <a:pt x="891556" y="656194"/>
                      <a:pt x="901416" y="632882"/>
                    </a:cubicBezTo>
                    <a:lnTo>
                      <a:pt x="922772" y="601207"/>
                    </a:lnTo>
                    <a:lnTo>
                      <a:pt x="882643" y="541687"/>
                    </a:lnTo>
                    <a:cubicBezTo>
                      <a:pt x="872783" y="518375"/>
                      <a:pt x="867330" y="492745"/>
                      <a:pt x="867330" y="465841"/>
                    </a:cubicBezTo>
                    <a:lnTo>
                      <a:pt x="868584" y="459631"/>
                    </a:lnTo>
                    <a:lnTo>
                      <a:pt x="864928" y="459262"/>
                    </a:lnTo>
                    <a:cubicBezTo>
                      <a:pt x="826874" y="451475"/>
                      <a:pt x="792861" y="432596"/>
                      <a:pt x="766415" y="406149"/>
                    </a:cubicBezTo>
                    <a:lnTo>
                      <a:pt x="739409" y="366094"/>
                    </a:lnTo>
                    <a:lnTo>
                      <a:pt x="727093" y="374397"/>
                    </a:lnTo>
                    <a:cubicBezTo>
                      <a:pt x="703781" y="384258"/>
                      <a:pt x="678151" y="389710"/>
                      <a:pt x="651247" y="389710"/>
                    </a:cubicBezTo>
                    <a:cubicBezTo>
                      <a:pt x="624343" y="389710"/>
                      <a:pt x="598713" y="384258"/>
                      <a:pt x="575401" y="374397"/>
                    </a:cubicBezTo>
                    <a:lnTo>
                      <a:pt x="565301" y="367588"/>
                    </a:lnTo>
                    <a:lnTo>
                      <a:pt x="528178" y="422648"/>
                    </a:lnTo>
                    <a:cubicBezTo>
                      <a:pt x="492916" y="457910"/>
                      <a:pt x="444202" y="479720"/>
                      <a:pt x="390395" y="479720"/>
                    </a:cubicBezTo>
                    <a:lnTo>
                      <a:pt x="386977" y="479376"/>
                    </a:lnTo>
                    <a:lnTo>
                      <a:pt x="374397" y="541687"/>
                    </a:lnTo>
                    <a:lnTo>
                      <a:pt x="345275" y="589687"/>
                    </a:lnTo>
                    <a:lnTo>
                      <a:pt x="374397" y="632882"/>
                    </a:lnTo>
                    <a:cubicBezTo>
                      <a:pt x="384257" y="656194"/>
                      <a:pt x="389710" y="681824"/>
                      <a:pt x="389710" y="708728"/>
                    </a:cubicBezTo>
                    <a:cubicBezTo>
                      <a:pt x="389710" y="816343"/>
                      <a:pt x="302470" y="903583"/>
                      <a:pt x="194855" y="903583"/>
                    </a:cubicBezTo>
                    <a:cubicBezTo>
                      <a:pt x="87240" y="903583"/>
                      <a:pt x="0" y="816343"/>
                      <a:pt x="0" y="708728"/>
                    </a:cubicBezTo>
                    <a:cubicBezTo>
                      <a:pt x="0" y="681824"/>
                      <a:pt x="5452" y="656194"/>
                      <a:pt x="15313" y="632882"/>
                    </a:cubicBezTo>
                    <a:lnTo>
                      <a:pt x="46055" y="587285"/>
                    </a:lnTo>
                    <a:lnTo>
                      <a:pt x="15313" y="541687"/>
                    </a:lnTo>
                    <a:cubicBezTo>
                      <a:pt x="5452" y="518375"/>
                      <a:pt x="0" y="492745"/>
                      <a:pt x="0" y="465841"/>
                    </a:cubicBezTo>
                    <a:cubicBezTo>
                      <a:pt x="0" y="358226"/>
                      <a:pt x="87240" y="270986"/>
                      <a:pt x="194855" y="270986"/>
                    </a:cubicBezTo>
                    <a:lnTo>
                      <a:pt x="198272" y="271331"/>
                    </a:lnTo>
                    <a:lnTo>
                      <a:pt x="210853" y="209019"/>
                    </a:lnTo>
                    <a:cubicBezTo>
                      <a:pt x="240433" y="139083"/>
                      <a:pt x="309684" y="90010"/>
                      <a:pt x="390395" y="90010"/>
                    </a:cubicBezTo>
                    <a:cubicBezTo>
                      <a:pt x="417299" y="90010"/>
                      <a:pt x="442929" y="95463"/>
                      <a:pt x="466241" y="105323"/>
                    </a:cubicBezTo>
                    <a:lnTo>
                      <a:pt x="476341" y="112132"/>
                    </a:lnTo>
                    <a:lnTo>
                      <a:pt x="513464" y="57072"/>
                    </a:lnTo>
                    <a:cubicBezTo>
                      <a:pt x="548726" y="21810"/>
                      <a:pt x="597440" y="0"/>
                      <a:pt x="65124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  <p:grpSp>
            <p:nvGrpSpPr>
              <p:cNvPr id="205" name="グループ化 204">
                <a:extLst>
                  <a:ext uri="{FF2B5EF4-FFF2-40B4-BE49-F238E27FC236}">
                    <a16:creationId xmlns:a16="http://schemas.microsoft.com/office/drawing/2014/main" id="{F402FA1C-E020-57D2-39F2-3D462F51EF9E}"/>
                  </a:ext>
                </a:extLst>
              </p:cNvPr>
              <p:cNvGrpSpPr/>
              <p:nvPr/>
            </p:nvGrpSpPr>
            <p:grpSpPr>
              <a:xfrm>
                <a:off x="2669728" y="3668413"/>
                <a:ext cx="1197382" cy="2377837"/>
                <a:chOff x="7654547" y="3724767"/>
                <a:chExt cx="1197382" cy="2377837"/>
              </a:xfrm>
            </p:grpSpPr>
            <p:grpSp>
              <p:nvGrpSpPr>
                <p:cNvPr id="207" name="グループ化 206">
                  <a:extLst>
                    <a:ext uri="{FF2B5EF4-FFF2-40B4-BE49-F238E27FC236}">
                      <a16:creationId xmlns:a16="http://schemas.microsoft.com/office/drawing/2014/main" id="{63CD1574-A9BF-747D-D767-52654AB689D8}"/>
                    </a:ext>
                  </a:extLst>
                </p:cNvPr>
                <p:cNvGrpSpPr/>
                <p:nvPr/>
              </p:nvGrpSpPr>
              <p:grpSpPr>
                <a:xfrm>
                  <a:off x="7654547" y="3724767"/>
                  <a:ext cx="1197382" cy="2377837"/>
                  <a:chOff x="-821922" y="2055685"/>
                  <a:chExt cx="1197382" cy="2377837"/>
                </a:xfrm>
              </p:grpSpPr>
              <p:sp>
                <p:nvSpPr>
                  <p:cNvPr id="217" name="フリーフォーム: 図形 216">
                    <a:extLst>
                      <a:ext uri="{FF2B5EF4-FFF2-40B4-BE49-F238E27FC236}">
                        <a16:creationId xmlns:a16="http://schemas.microsoft.com/office/drawing/2014/main" id="{E5CF0CCC-9E14-D3C7-E145-A4410BACA56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30785" y="4134794"/>
                    <a:ext cx="456834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218" name="フリーフォーム: 図形 217">
                    <a:extLst>
                      <a:ext uri="{FF2B5EF4-FFF2-40B4-BE49-F238E27FC236}">
                        <a16:creationId xmlns:a16="http://schemas.microsoft.com/office/drawing/2014/main" id="{5E16C8B6-4C7A-6512-BAB7-D936AB2ABF9B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163923" y="4134794"/>
                    <a:ext cx="456832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219" name="フリーフォーム: 図形 218">
                    <a:extLst>
                      <a:ext uri="{FF2B5EF4-FFF2-40B4-BE49-F238E27FC236}">
                        <a16:creationId xmlns:a16="http://schemas.microsoft.com/office/drawing/2014/main" id="{CDE25843-7A92-7813-6D75-4BC08615AB84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614213" y="3668492"/>
                    <a:ext cx="780726" cy="517964"/>
                  </a:xfrm>
                  <a:custGeom>
                    <a:avLst/>
                    <a:gdLst>
                      <a:gd name="connsiteX0" fmla="*/ 809300 w 809300"/>
                      <a:gd name="connsiteY0" fmla="*/ 435225 h 435225"/>
                      <a:gd name="connsiteX1" fmla="*/ 0 w 809300"/>
                      <a:gd name="connsiteY1" fmla="*/ 435225 h 435225"/>
                      <a:gd name="connsiteX2" fmla="*/ 76156 w 809300"/>
                      <a:gd name="connsiteY2" fmla="*/ 0 h 435225"/>
                      <a:gd name="connsiteX3" fmla="*/ 368300 w 809300"/>
                      <a:gd name="connsiteY3" fmla="*/ 0 h 435225"/>
                      <a:gd name="connsiteX4" fmla="*/ 368300 w 809300"/>
                      <a:gd name="connsiteY4" fmla="*/ 290875 h 435225"/>
                      <a:gd name="connsiteX5" fmla="*/ 389163 w 809300"/>
                      <a:gd name="connsiteY5" fmla="*/ 311738 h 435225"/>
                      <a:gd name="connsiteX6" fmla="*/ 418459 w 809300"/>
                      <a:gd name="connsiteY6" fmla="*/ 311738 h 435225"/>
                      <a:gd name="connsiteX7" fmla="*/ 439322 w 809300"/>
                      <a:gd name="connsiteY7" fmla="*/ 290875 h 435225"/>
                      <a:gd name="connsiteX8" fmla="*/ 439322 w 809300"/>
                      <a:gd name="connsiteY8" fmla="*/ 0 h 435225"/>
                      <a:gd name="connsiteX9" fmla="*/ 733144 w 809300"/>
                      <a:gd name="connsiteY9" fmla="*/ 0 h 4352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809300" h="435225">
                        <a:moveTo>
                          <a:pt x="809300" y="435225"/>
                        </a:moveTo>
                        <a:lnTo>
                          <a:pt x="0" y="435225"/>
                        </a:lnTo>
                        <a:lnTo>
                          <a:pt x="76156" y="0"/>
                        </a:lnTo>
                        <a:lnTo>
                          <a:pt x="368300" y="0"/>
                        </a:lnTo>
                        <a:lnTo>
                          <a:pt x="368300" y="290875"/>
                        </a:lnTo>
                        <a:cubicBezTo>
                          <a:pt x="368300" y="302397"/>
                          <a:pt x="377641" y="311738"/>
                          <a:pt x="389163" y="311738"/>
                        </a:cubicBezTo>
                        <a:lnTo>
                          <a:pt x="418459" y="311738"/>
                        </a:lnTo>
                        <a:cubicBezTo>
                          <a:pt x="429981" y="311738"/>
                          <a:pt x="439322" y="302397"/>
                          <a:pt x="439322" y="290875"/>
                        </a:cubicBezTo>
                        <a:lnTo>
                          <a:pt x="439322" y="0"/>
                        </a:lnTo>
                        <a:lnTo>
                          <a:pt x="733144" y="0"/>
                        </a:lnTo>
                        <a:close/>
                      </a:path>
                    </a:pathLst>
                  </a:custGeom>
                  <a:solidFill>
                    <a:srgbClr val="00206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220" name="四角形: 上の 2 つの角を丸める 219">
                    <a:extLst>
                      <a:ext uri="{FF2B5EF4-FFF2-40B4-BE49-F238E27FC236}">
                        <a16:creationId xmlns:a16="http://schemas.microsoft.com/office/drawing/2014/main" id="{0D8E305E-45C0-CB7D-2431-80B693797C9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619936" y="2984500"/>
                    <a:ext cx="789470" cy="801115"/>
                  </a:xfrm>
                  <a:prstGeom prst="round2SameRect">
                    <a:avLst>
                      <a:gd name="adj1" fmla="val 29376"/>
                      <a:gd name="adj2" fmla="val 0"/>
                    </a:avLst>
                  </a:prstGeom>
                  <a:solidFill>
                    <a:srgbClr val="006666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221" name="楕円 220">
                    <a:extLst>
                      <a:ext uri="{FF2B5EF4-FFF2-40B4-BE49-F238E27FC236}">
                        <a16:creationId xmlns:a16="http://schemas.microsoft.com/office/drawing/2014/main" id="{0D504F27-F303-C1D3-03E4-3D1AE9009DB1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-821922" y="2398389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222" name="楕円 221">
                    <a:extLst>
                      <a:ext uri="{FF2B5EF4-FFF2-40B4-BE49-F238E27FC236}">
                        <a16:creationId xmlns:a16="http://schemas.microsoft.com/office/drawing/2014/main" id="{368ECBE2-A99D-ED78-C92D-7F03CDED8F03}"/>
                      </a:ext>
                    </a:extLst>
                  </p:cNvPr>
                  <p:cNvSpPr/>
                  <p:nvPr/>
                </p:nvSpPr>
                <p:spPr bwMode="auto">
                  <a:xfrm rot="900000" flipH="1">
                    <a:off x="89463" y="2398388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223" name="楕円 222">
                    <a:extLst>
                      <a:ext uri="{FF2B5EF4-FFF2-40B4-BE49-F238E27FC236}">
                        <a16:creationId xmlns:a16="http://schemas.microsoft.com/office/drawing/2014/main" id="{D8055AFF-65B6-1F1B-D06E-94CE303AB83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06425" y="2055685"/>
                    <a:ext cx="966387" cy="96638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224" name="二等辺三角形 71">
                    <a:extLst>
                      <a:ext uri="{FF2B5EF4-FFF2-40B4-BE49-F238E27FC236}">
                        <a16:creationId xmlns:a16="http://schemas.microsoft.com/office/drawing/2014/main" id="{211BA8BB-8FF7-9207-6ACF-56C71905E221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-405742" y="2587089"/>
                    <a:ext cx="225025" cy="92227"/>
                  </a:xfrm>
                  <a:custGeom>
                    <a:avLst/>
                    <a:gdLst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  <a:gd name="connsiteX3" fmla="*/ 0 w 225025"/>
                      <a:gd name="connsiteY3" fmla="*/ 92227 h 92227"/>
                      <a:gd name="connsiteX0" fmla="*/ 0 w 225025"/>
                      <a:gd name="connsiteY0" fmla="*/ 92227 h 292106"/>
                      <a:gd name="connsiteX1" fmla="*/ 52188 w 225025"/>
                      <a:gd name="connsiteY1" fmla="*/ 0 h 292106"/>
                      <a:gd name="connsiteX2" fmla="*/ 225025 w 225025"/>
                      <a:gd name="connsiteY2" fmla="*/ 92227 h 292106"/>
                      <a:gd name="connsiteX3" fmla="*/ 62575 w 225025"/>
                      <a:gd name="connsiteY3" fmla="*/ 292106 h 292106"/>
                      <a:gd name="connsiteX4" fmla="*/ 0 w 225025"/>
                      <a:gd name="connsiteY4" fmla="*/ 92227 h 292106"/>
                      <a:gd name="connsiteX0" fmla="*/ 62575 w 225025"/>
                      <a:gd name="connsiteY0" fmla="*/ 292106 h 383546"/>
                      <a:gd name="connsiteX1" fmla="*/ 0 w 225025"/>
                      <a:gd name="connsiteY1" fmla="*/ 92227 h 383546"/>
                      <a:gd name="connsiteX2" fmla="*/ 52188 w 225025"/>
                      <a:gd name="connsiteY2" fmla="*/ 0 h 383546"/>
                      <a:gd name="connsiteX3" fmla="*/ 225025 w 225025"/>
                      <a:gd name="connsiteY3" fmla="*/ 92227 h 383546"/>
                      <a:gd name="connsiteX4" fmla="*/ 154015 w 225025"/>
                      <a:gd name="connsiteY4" fmla="*/ 383546 h 383546"/>
                      <a:gd name="connsiteX0" fmla="*/ 62575 w 225025"/>
                      <a:gd name="connsiteY0" fmla="*/ 292106 h 292106"/>
                      <a:gd name="connsiteX1" fmla="*/ 0 w 225025"/>
                      <a:gd name="connsiteY1" fmla="*/ 92227 h 292106"/>
                      <a:gd name="connsiteX2" fmla="*/ 52188 w 225025"/>
                      <a:gd name="connsiteY2" fmla="*/ 0 h 292106"/>
                      <a:gd name="connsiteX3" fmla="*/ 225025 w 225025"/>
                      <a:gd name="connsiteY3" fmla="*/ 92227 h 292106"/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225025" h="92227">
                        <a:moveTo>
                          <a:pt x="0" y="92227"/>
                        </a:moveTo>
                        <a:lnTo>
                          <a:pt x="52188" y="0"/>
                        </a:lnTo>
                        <a:lnTo>
                          <a:pt x="225025" y="92227"/>
                        </a:lnTo>
                      </a:path>
                    </a:pathLst>
                  </a:cu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225" name="フリーフォーム: 図形 224">
                    <a:extLst>
                      <a:ext uri="{FF2B5EF4-FFF2-40B4-BE49-F238E27FC236}">
                        <a16:creationId xmlns:a16="http://schemas.microsoft.com/office/drawing/2014/main" id="{6F15E691-74D6-B2C0-41DA-5CB524DDE906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394509" y="2828748"/>
                    <a:ext cx="335444" cy="79767"/>
                  </a:xfrm>
                  <a:custGeom>
                    <a:avLst/>
                    <a:gdLst>
                      <a:gd name="connsiteX0" fmla="*/ 0 w 666252"/>
                      <a:gd name="connsiteY0" fmla="*/ 0 h 134474"/>
                      <a:gd name="connsiteX1" fmla="*/ 22230 w 666252"/>
                      <a:gd name="connsiteY1" fmla="*/ 7473 h 134474"/>
                      <a:gd name="connsiteX2" fmla="*/ 333126 w 666252"/>
                      <a:gd name="connsiteY2" fmla="*/ 46348 h 134474"/>
                      <a:gd name="connsiteX3" fmla="*/ 644023 w 666252"/>
                      <a:gd name="connsiteY3" fmla="*/ 7473 h 134474"/>
                      <a:gd name="connsiteX4" fmla="*/ 666252 w 666252"/>
                      <a:gd name="connsiteY4" fmla="*/ 0 h 134474"/>
                      <a:gd name="connsiteX5" fmla="*/ 603285 w 666252"/>
                      <a:gd name="connsiteY5" fmla="*/ 51952 h 134474"/>
                      <a:gd name="connsiteX6" fmla="*/ 333126 w 666252"/>
                      <a:gd name="connsiteY6" fmla="*/ 134474 h 134474"/>
                      <a:gd name="connsiteX7" fmla="*/ 62968 w 666252"/>
                      <a:gd name="connsiteY7" fmla="*/ 51952 h 1344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66252" h="134474">
                        <a:moveTo>
                          <a:pt x="0" y="0"/>
                        </a:moveTo>
                        <a:lnTo>
                          <a:pt x="22230" y="7473"/>
                        </a:lnTo>
                        <a:cubicBezTo>
                          <a:pt x="117787" y="32506"/>
                          <a:pt x="222846" y="46348"/>
                          <a:pt x="333126" y="46348"/>
                        </a:cubicBezTo>
                        <a:cubicBezTo>
                          <a:pt x="443406" y="46348"/>
                          <a:pt x="548466" y="32506"/>
                          <a:pt x="644023" y="7473"/>
                        </a:cubicBezTo>
                        <a:lnTo>
                          <a:pt x="666252" y="0"/>
                        </a:lnTo>
                        <a:lnTo>
                          <a:pt x="603285" y="51952"/>
                        </a:lnTo>
                        <a:cubicBezTo>
                          <a:pt x="526166" y="104052"/>
                          <a:pt x="433199" y="134474"/>
                          <a:pt x="333126" y="134474"/>
                        </a:cubicBezTo>
                        <a:cubicBezTo>
                          <a:pt x="233053" y="134474"/>
                          <a:pt x="140086" y="104052"/>
                          <a:pt x="62968" y="51952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208" name="四角形: 上の 2 つの角を丸める 130">
                  <a:extLst>
                    <a:ext uri="{FF2B5EF4-FFF2-40B4-BE49-F238E27FC236}">
                      <a16:creationId xmlns:a16="http://schemas.microsoft.com/office/drawing/2014/main" id="{16DEDA85-1429-B6B6-EF84-07FE4C1CA691}"/>
                    </a:ext>
                  </a:extLst>
                </p:cNvPr>
                <p:cNvSpPr/>
                <p:nvPr/>
              </p:nvSpPr>
              <p:spPr bwMode="auto">
                <a:xfrm rot="756956">
                  <a:off x="7817183" y="4840488"/>
                  <a:ext cx="206850" cy="387931"/>
                </a:xfrm>
                <a:custGeom>
                  <a:avLst/>
                  <a:gdLst>
                    <a:gd name="csX0" fmla="*/ 0 w 206850"/>
                    <a:gd name="csY0" fmla="*/ 0 h 387931"/>
                    <a:gd name="csX1" fmla="*/ 206850 w 206850"/>
                    <a:gd name="csY1" fmla="*/ 0 h 387931"/>
                    <a:gd name="csX2" fmla="*/ 206850 w 206850"/>
                    <a:gd name="csY2" fmla="*/ 0 h 387931"/>
                    <a:gd name="csX3" fmla="*/ 206850 w 206850"/>
                    <a:gd name="csY3" fmla="*/ 284506 h 387931"/>
                    <a:gd name="csX4" fmla="*/ 103425 w 206850"/>
                    <a:gd name="csY4" fmla="*/ 387931 h 387931"/>
                    <a:gd name="csX5" fmla="*/ 103425 w 206850"/>
                    <a:gd name="csY5" fmla="*/ 387931 h 387931"/>
                    <a:gd name="csX6" fmla="*/ 0 w 206850"/>
                    <a:gd name="csY6" fmla="*/ 284506 h 387931"/>
                    <a:gd name="csX7" fmla="*/ 0 w 206850"/>
                    <a:gd name="csY7" fmla="*/ 0 h 387931"/>
                    <a:gd name="csX8" fmla="*/ 0 w 206850"/>
                    <a:gd name="csY8" fmla="*/ 0 h 387931"/>
                    <a:gd name="csX0" fmla="*/ 0 w 206850"/>
                    <a:gd name="csY0" fmla="*/ 76714 h 464645"/>
                    <a:gd name="csX1" fmla="*/ 99684 w 206850"/>
                    <a:gd name="csY1" fmla="*/ 0 h 464645"/>
                    <a:gd name="csX2" fmla="*/ 206850 w 206850"/>
                    <a:gd name="csY2" fmla="*/ 76714 h 464645"/>
                    <a:gd name="csX3" fmla="*/ 206850 w 206850"/>
                    <a:gd name="csY3" fmla="*/ 76714 h 464645"/>
                    <a:gd name="csX4" fmla="*/ 206850 w 206850"/>
                    <a:gd name="csY4" fmla="*/ 361220 h 464645"/>
                    <a:gd name="csX5" fmla="*/ 103425 w 206850"/>
                    <a:gd name="csY5" fmla="*/ 464645 h 464645"/>
                    <a:gd name="csX6" fmla="*/ 103425 w 206850"/>
                    <a:gd name="csY6" fmla="*/ 464645 h 464645"/>
                    <a:gd name="csX7" fmla="*/ 0 w 206850"/>
                    <a:gd name="csY7" fmla="*/ 361220 h 464645"/>
                    <a:gd name="csX8" fmla="*/ 0 w 206850"/>
                    <a:gd name="csY8" fmla="*/ 76714 h 464645"/>
                    <a:gd name="csX9" fmla="*/ 0 w 206850"/>
                    <a:gd name="csY9" fmla="*/ 76714 h 464645"/>
                    <a:gd name="csX0" fmla="*/ 99684 w 206850"/>
                    <a:gd name="csY0" fmla="*/ 0 h 464645"/>
                    <a:gd name="csX1" fmla="*/ 206850 w 206850"/>
                    <a:gd name="csY1" fmla="*/ 76714 h 464645"/>
                    <a:gd name="csX2" fmla="*/ 206850 w 206850"/>
                    <a:gd name="csY2" fmla="*/ 76714 h 464645"/>
                    <a:gd name="csX3" fmla="*/ 206850 w 206850"/>
                    <a:gd name="csY3" fmla="*/ 361220 h 464645"/>
                    <a:gd name="csX4" fmla="*/ 103425 w 206850"/>
                    <a:gd name="csY4" fmla="*/ 464645 h 464645"/>
                    <a:gd name="csX5" fmla="*/ 103425 w 206850"/>
                    <a:gd name="csY5" fmla="*/ 464645 h 464645"/>
                    <a:gd name="csX6" fmla="*/ 0 w 206850"/>
                    <a:gd name="csY6" fmla="*/ 361220 h 464645"/>
                    <a:gd name="csX7" fmla="*/ 0 w 206850"/>
                    <a:gd name="csY7" fmla="*/ 76714 h 464645"/>
                    <a:gd name="csX8" fmla="*/ 0 w 206850"/>
                    <a:gd name="csY8" fmla="*/ 76714 h 464645"/>
                    <a:gd name="csX9" fmla="*/ 191124 w 206850"/>
                    <a:gd name="csY9" fmla="*/ 91440 h 464645"/>
                    <a:gd name="csX0" fmla="*/ 206850 w 206850"/>
                    <a:gd name="csY0" fmla="*/ 29944 h 417875"/>
                    <a:gd name="csX1" fmla="*/ 206850 w 206850"/>
                    <a:gd name="csY1" fmla="*/ 29944 h 417875"/>
                    <a:gd name="csX2" fmla="*/ 206850 w 206850"/>
                    <a:gd name="csY2" fmla="*/ 314450 h 417875"/>
                    <a:gd name="csX3" fmla="*/ 103425 w 206850"/>
                    <a:gd name="csY3" fmla="*/ 417875 h 417875"/>
                    <a:gd name="csX4" fmla="*/ 103425 w 206850"/>
                    <a:gd name="csY4" fmla="*/ 417875 h 417875"/>
                    <a:gd name="csX5" fmla="*/ 0 w 206850"/>
                    <a:gd name="csY5" fmla="*/ 314450 h 417875"/>
                    <a:gd name="csX6" fmla="*/ 0 w 206850"/>
                    <a:gd name="csY6" fmla="*/ 29944 h 417875"/>
                    <a:gd name="csX7" fmla="*/ 0 w 206850"/>
                    <a:gd name="csY7" fmla="*/ 29944 h 417875"/>
                    <a:gd name="csX8" fmla="*/ 191124 w 206850"/>
                    <a:gd name="csY8" fmla="*/ 44670 h 417875"/>
                    <a:gd name="csX0" fmla="*/ 206850 w 206850"/>
                    <a:gd name="csY0" fmla="*/ 29944 h 417875"/>
                    <a:gd name="csX1" fmla="*/ 206850 w 206850"/>
                    <a:gd name="csY1" fmla="*/ 314450 h 417875"/>
                    <a:gd name="csX2" fmla="*/ 103425 w 206850"/>
                    <a:gd name="csY2" fmla="*/ 417875 h 417875"/>
                    <a:gd name="csX3" fmla="*/ 103425 w 206850"/>
                    <a:gd name="csY3" fmla="*/ 417875 h 417875"/>
                    <a:gd name="csX4" fmla="*/ 0 w 206850"/>
                    <a:gd name="csY4" fmla="*/ 314450 h 417875"/>
                    <a:gd name="csX5" fmla="*/ 0 w 206850"/>
                    <a:gd name="csY5" fmla="*/ 29944 h 417875"/>
                    <a:gd name="csX6" fmla="*/ 0 w 206850"/>
                    <a:gd name="csY6" fmla="*/ 29944 h 417875"/>
                    <a:gd name="csX7" fmla="*/ 191124 w 206850"/>
                    <a:gd name="csY7" fmla="*/ 44670 h 417875"/>
                    <a:gd name="csX0" fmla="*/ 206850 w 206850"/>
                    <a:gd name="csY0" fmla="*/ 0 h 387931"/>
                    <a:gd name="csX1" fmla="*/ 206850 w 206850"/>
                    <a:gd name="csY1" fmla="*/ 284506 h 387931"/>
                    <a:gd name="csX2" fmla="*/ 103425 w 206850"/>
                    <a:gd name="csY2" fmla="*/ 387931 h 387931"/>
                    <a:gd name="csX3" fmla="*/ 103425 w 206850"/>
                    <a:gd name="csY3" fmla="*/ 387931 h 387931"/>
                    <a:gd name="csX4" fmla="*/ 0 w 206850"/>
                    <a:gd name="csY4" fmla="*/ 284506 h 387931"/>
                    <a:gd name="csX5" fmla="*/ 0 w 206850"/>
                    <a:gd name="csY5" fmla="*/ 0 h 387931"/>
                    <a:gd name="csX6" fmla="*/ 0 w 206850"/>
                    <a:gd name="csY6" fmla="*/ 0 h 387931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</a:cxnLst>
                  <a:rect l="l" t="t" r="r" b="b"/>
                  <a:pathLst>
                    <a:path w="206850" h="387931">
                      <a:moveTo>
                        <a:pt x="206850" y="0"/>
                      </a:moveTo>
                      <a:lnTo>
                        <a:pt x="206850" y="284506"/>
                      </a:lnTo>
                      <a:cubicBezTo>
                        <a:pt x="206850" y="341626"/>
                        <a:pt x="160545" y="387931"/>
                        <a:pt x="103425" y="387931"/>
                      </a:cubicBezTo>
                      <a:lnTo>
                        <a:pt x="103425" y="387931"/>
                      </a:lnTo>
                      <a:cubicBezTo>
                        <a:pt x="46305" y="387931"/>
                        <a:pt x="0" y="341626"/>
                        <a:pt x="0" y="284506"/>
                      </a:cubicBezTo>
                      <a:lnTo>
                        <a:pt x="0" y="0"/>
                      </a:lnTo>
                      <a:lnTo>
                        <a:pt x="0" y="0"/>
                      </a:lnTo>
                    </a:path>
                  </a:pathLst>
                </a:custGeom>
                <a:solidFill>
                  <a:srgbClr val="006666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09" name="フリーフォーム: 図形 208">
                  <a:extLst>
                    <a:ext uri="{FF2B5EF4-FFF2-40B4-BE49-F238E27FC236}">
                      <a16:creationId xmlns:a16="http://schemas.microsoft.com/office/drawing/2014/main" id="{EB5184BA-8AFC-6CAE-2F46-757E460E04D3}"/>
                    </a:ext>
                  </a:extLst>
                </p:cNvPr>
                <p:cNvSpPr/>
                <p:nvPr/>
              </p:nvSpPr>
              <p:spPr bwMode="auto">
                <a:xfrm>
                  <a:off x="8051536" y="4476871"/>
                  <a:ext cx="180020" cy="294535"/>
                </a:xfrm>
                <a:custGeom>
                  <a:avLst/>
                  <a:gdLst>
                    <a:gd name="csX0" fmla="*/ 46756 w 180020"/>
                    <a:gd name="csY0" fmla="*/ 0 h 294535"/>
                    <a:gd name="csX1" fmla="*/ 75471 w 180020"/>
                    <a:gd name="csY1" fmla="*/ 28715 h 294535"/>
                    <a:gd name="csX2" fmla="*/ 75471 w 180020"/>
                    <a:gd name="csY2" fmla="*/ 114515 h 294535"/>
                    <a:gd name="csX3" fmla="*/ 116678 w 180020"/>
                    <a:gd name="csY3" fmla="*/ 114515 h 294535"/>
                    <a:gd name="csX4" fmla="*/ 180020 w 180020"/>
                    <a:gd name="csY4" fmla="*/ 177857 h 294535"/>
                    <a:gd name="csX5" fmla="*/ 180020 w 180020"/>
                    <a:gd name="csY5" fmla="*/ 231193 h 294535"/>
                    <a:gd name="csX6" fmla="*/ 116678 w 180020"/>
                    <a:gd name="csY6" fmla="*/ 294535 h 294535"/>
                    <a:gd name="csX7" fmla="*/ 63342 w 180020"/>
                    <a:gd name="csY7" fmla="*/ 294535 h 294535"/>
                    <a:gd name="csX8" fmla="*/ 0 w 180020"/>
                    <a:gd name="csY8" fmla="*/ 231193 h 294535"/>
                    <a:gd name="csX9" fmla="*/ 0 w 180020"/>
                    <a:gd name="csY9" fmla="*/ 177857 h 294535"/>
                    <a:gd name="csX10" fmla="*/ 4978 w 180020"/>
                    <a:gd name="csY10" fmla="*/ 153202 h 294535"/>
                    <a:gd name="csX11" fmla="*/ 18041 w 180020"/>
                    <a:gd name="csY11" fmla="*/ 133826 h 294535"/>
                    <a:gd name="csX12" fmla="*/ 18041 w 180020"/>
                    <a:gd name="csY12" fmla="*/ 28715 h 294535"/>
                    <a:gd name="csX13" fmla="*/ 46756 w 180020"/>
                    <a:gd name="csY13" fmla="*/ 0 h 294535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  <a:cxn ang="0">
                      <a:pos x="csX13" y="csY13"/>
                    </a:cxn>
                  </a:cxnLst>
                  <a:rect l="l" t="t" r="r" b="b"/>
                  <a:pathLst>
                    <a:path w="180020" h="294535">
                      <a:moveTo>
                        <a:pt x="46756" y="0"/>
                      </a:moveTo>
                      <a:cubicBezTo>
                        <a:pt x="62615" y="0"/>
                        <a:pt x="75471" y="12856"/>
                        <a:pt x="75471" y="28715"/>
                      </a:cubicBezTo>
                      <a:lnTo>
                        <a:pt x="75471" y="114515"/>
                      </a:lnTo>
                      <a:lnTo>
                        <a:pt x="116678" y="114515"/>
                      </a:lnTo>
                      <a:cubicBezTo>
                        <a:pt x="151661" y="114515"/>
                        <a:pt x="180020" y="142874"/>
                        <a:pt x="180020" y="177857"/>
                      </a:cubicBezTo>
                      <a:lnTo>
                        <a:pt x="180020" y="231193"/>
                      </a:lnTo>
                      <a:cubicBezTo>
                        <a:pt x="180020" y="266176"/>
                        <a:pt x="151661" y="294535"/>
                        <a:pt x="116678" y="294535"/>
                      </a:cubicBezTo>
                      <a:lnTo>
                        <a:pt x="63342" y="294535"/>
                      </a:lnTo>
                      <a:cubicBezTo>
                        <a:pt x="28359" y="294535"/>
                        <a:pt x="0" y="266176"/>
                        <a:pt x="0" y="231193"/>
                      </a:cubicBezTo>
                      <a:lnTo>
                        <a:pt x="0" y="177857"/>
                      </a:lnTo>
                      <a:cubicBezTo>
                        <a:pt x="0" y="169112"/>
                        <a:pt x="1773" y="160780"/>
                        <a:pt x="4978" y="153202"/>
                      </a:cubicBezTo>
                      <a:lnTo>
                        <a:pt x="18041" y="133826"/>
                      </a:lnTo>
                      <a:lnTo>
                        <a:pt x="18041" y="28715"/>
                      </a:lnTo>
                      <a:cubicBezTo>
                        <a:pt x="18041" y="12856"/>
                        <a:pt x="30897" y="0"/>
                        <a:pt x="46756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10" name="四角形: 上の 2 つの角を丸める 131">
                  <a:extLst>
                    <a:ext uri="{FF2B5EF4-FFF2-40B4-BE49-F238E27FC236}">
                      <a16:creationId xmlns:a16="http://schemas.microsoft.com/office/drawing/2014/main" id="{D84D8C81-707C-A40D-F6B3-8C0D1A4E128B}"/>
                    </a:ext>
                  </a:extLst>
                </p:cNvPr>
                <p:cNvSpPr/>
                <p:nvPr/>
              </p:nvSpPr>
              <p:spPr bwMode="auto">
                <a:xfrm rot="1800000">
                  <a:off x="7890940" y="4697085"/>
                  <a:ext cx="198095" cy="552418"/>
                </a:xfrm>
                <a:custGeom>
                  <a:avLst/>
                  <a:gdLst>
                    <a:gd name="csX0" fmla="*/ 0 w 197260"/>
                    <a:gd name="csY0" fmla="*/ 0 h 588196"/>
                    <a:gd name="csX1" fmla="*/ 197260 w 197260"/>
                    <a:gd name="csY1" fmla="*/ 0 h 588196"/>
                    <a:gd name="csX2" fmla="*/ 197260 w 197260"/>
                    <a:gd name="csY2" fmla="*/ 0 h 588196"/>
                    <a:gd name="csX3" fmla="*/ 197260 w 197260"/>
                    <a:gd name="csY3" fmla="*/ 489566 h 588196"/>
                    <a:gd name="csX4" fmla="*/ 98630 w 197260"/>
                    <a:gd name="csY4" fmla="*/ 588196 h 588196"/>
                    <a:gd name="csX5" fmla="*/ 98630 w 197260"/>
                    <a:gd name="csY5" fmla="*/ 588196 h 588196"/>
                    <a:gd name="csX6" fmla="*/ 0 w 197260"/>
                    <a:gd name="csY6" fmla="*/ 489566 h 588196"/>
                    <a:gd name="csX7" fmla="*/ 0 w 197260"/>
                    <a:gd name="csY7" fmla="*/ 0 h 588196"/>
                    <a:gd name="csX8" fmla="*/ 0 w 197260"/>
                    <a:gd name="csY8" fmla="*/ 0 h 588196"/>
                    <a:gd name="csX0" fmla="*/ 835 w 198095"/>
                    <a:gd name="csY0" fmla="*/ 0 h 588196"/>
                    <a:gd name="csX1" fmla="*/ 198095 w 198095"/>
                    <a:gd name="csY1" fmla="*/ 0 h 588196"/>
                    <a:gd name="csX2" fmla="*/ 198095 w 198095"/>
                    <a:gd name="csY2" fmla="*/ 0 h 588196"/>
                    <a:gd name="csX3" fmla="*/ 198095 w 198095"/>
                    <a:gd name="csY3" fmla="*/ 489566 h 588196"/>
                    <a:gd name="csX4" fmla="*/ 99465 w 198095"/>
                    <a:gd name="csY4" fmla="*/ 588196 h 588196"/>
                    <a:gd name="csX5" fmla="*/ 99465 w 198095"/>
                    <a:gd name="csY5" fmla="*/ 588196 h 588196"/>
                    <a:gd name="csX6" fmla="*/ 835 w 198095"/>
                    <a:gd name="csY6" fmla="*/ 489566 h 588196"/>
                    <a:gd name="csX7" fmla="*/ 0 w 198095"/>
                    <a:gd name="csY7" fmla="*/ 321284 h 588196"/>
                    <a:gd name="csX8" fmla="*/ 835 w 198095"/>
                    <a:gd name="csY8" fmla="*/ 0 h 588196"/>
                    <a:gd name="csX9" fmla="*/ 835 w 198095"/>
                    <a:gd name="csY9" fmla="*/ 0 h 588196"/>
                    <a:gd name="csX0" fmla="*/ 8240 w 205500"/>
                    <a:gd name="csY0" fmla="*/ 0 h 588196"/>
                    <a:gd name="csX1" fmla="*/ 205500 w 205500"/>
                    <a:gd name="csY1" fmla="*/ 0 h 588196"/>
                    <a:gd name="csX2" fmla="*/ 205500 w 205500"/>
                    <a:gd name="csY2" fmla="*/ 0 h 588196"/>
                    <a:gd name="csX3" fmla="*/ 205500 w 205500"/>
                    <a:gd name="csY3" fmla="*/ 489566 h 588196"/>
                    <a:gd name="csX4" fmla="*/ 106870 w 205500"/>
                    <a:gd name="csY4" fmla="*/ 588196 h 588196"/>
                    <a:gd name="csX5" fmla="*/ 106870 w 205500"/>
                    <a:gd name="csY5" fmla="*/ 588196 h 588196"/>
                    <a:gd name="csX6" fmla="*/ 8240 w 205500"/>
                    <a:gd name="csY6" fmla="*/ 489566 h 588196"/>
                    <a:gd name="csX7" fmla="*/ 5538 w 205500"/>
                    <a:gd name="csY7" fmla="*/ 432347 h 588196"/>
                    <a:gd name="csX8" fmla="*/ 7405 w 205500"/>
                    <a:gd name="csY8" fmla="*/ 321284 h 588196"/>
                    <a:gd name="csX9" fmla="*/ 8240 w 205500"/>
                    <a:gd name="csY9" fmla="*/ 0 h 588196"/>
                    <a:gd name="csX10" fmla="*/ 8240 w 205500"/>
                    <a:gd name="csY10" fmla="*/ 0 h 588196"/>
                    <a:gd name="csX0" fmla="*/ 3442 w 203404"/>
                    <a:gd name="csY0" fmla="*/ 432347 h 588196"/>
                    <a:gd name="csX1" fmla="*/ 5309 w 203404"/>
                    <a:gd name="csY1" fmla="*/ 321284 h 588196"/>
                    <a:gd name="csX2" fmla="*/ 6144 w 203404"/>
                    <a:gd name="csY2" fmla="*/ 0 h 588196"/>
                    <a:gd name="csX3" fmla="*/ 614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0 h 588196"/>
                    <a:gd name="csX6" fmla="*/ 203404 w 203404"/>
                    <a:gd name="csY6" fmla="*/ 489566 h 588196"/>
                    <a:gd name="csX7" fmla="*/ 104774 w 203404"/>
                    <a:gd name="csY7" fmla="*/ 588196 h 588196"/>
                    <a:gd name="csX8" fmla="*/ 104774 w 203404"/>
                    <a:gd name="csY8" fmla="*/ 588196 h 588196"/>
                    <a:gd name="csX9" fmla="*/ 6144 w 203404"/>
                    <a:gd name="csY9" fmla="*/ 489566 h 588196"/>
                    <a:gd name="csX10" fmla="*/ 94882 w 203404"/>
                    <a:gd name="csY10" fmla="*/ 523787 h 588196"/>
                    <a:gd name="csX0" fmla="*/ 5309 w 203404"/>
                    <a:gd name="csY0" fmla="*/ 321284 h 588196"/>
                    <a:gd name="csX1" fmla="*/ 6144 w 203404"/>
                    <a:gd name="csY1" fmla="*/ 0 h 588196"/>
                    <a:gd name="csX2" fmla="*/ 6144 w 203404"/>
                    <a:gd name="csY2" fmla="*/ 0 h 588196"/>
                    <a:gd name="csX3" fmla="*/ 20340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489566 h 588196"/>
                    <a:gd name="csX6" fmla="*/ 104774 w 203404"/>
                    <a:gd name="csY6" fmla="*/ 588196 h 588196"/>
                    <a:gd name="csX7" fmla="*/ 104774 w 203404"/>
                    <a:gd name="csY7" fmla="*/ 588196 h 588196"/>
                    <a:gd name="csX8" fmla="*/ 6144 w 203404"/>
                    <a:gd name="csY8" fmla="*/ 489566 h 588196"/>
                    <a:gd name="csX9" fmla="*/ 94882 w 203404"/>
                    <a:gd name="csY9" fmla="*/ 523787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  <a:gd name="csX8" fmla="*/ 835 w 198095"/>
                    <a:gd name="csY8" fmla="*/ 489566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</a:cxnLst>
                  <a:rect l="l" t="t" r="r" b="b"/>
                  <a:pathLst>
                    <a:path w="198095" h="588196">
                      <a:moveTo>
                        <a:pt x="0" y="321284"/>
                      </a:moveTo>
                      <a:cubicBezTo>
                        <a:pt x="278" y="214189"/>
                        <a:pt x="557" y="107095"/>
                        <a:pt x="835" y="0"/>
                      </a:cubicBezTo>
                      <a:lnTo>
                        <a:pt x="835" y="0"/>
                      </a:lnTo>
                      <a:lnTo>
                        <a:pt x="198095" y="0"/>
                      </a:lnTo>
                      <a:lnTo>
                        <a:pt x="198095" y="0"/>
                      </a:lnTo>
                      <a:lnTo>
                        <a:pt x="198095" y="489566"/>
                      </a:lnTo>
                      <a:cubicBezTo>
                        <a:pt x="198095" y="544038"/>
                        <a:pt x="153937" y="588196"/>
                        <a:pt x="99465" y="588196"/>
                      </a:cubicBezTo>
                      <a:lnTo>
                        <a:pt x="99465" y="588196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11" name="角丸四角形 4">
                  <a:extLst>
                    <a:ext uri="{FF2B5EF4-FFF2-40B4-BE49-F238E27FC236}">
                      <a16:creationId xmlns:a16="http://schemas.microsoft.com/office/drawing/2014/main" id="{99FB0CD6-E846-AC45-7024-AA141D900960}"/>
                    </a:ext>
                  </a:extLst>
                </p:cNvPr>
                <p:cNvSpPr/>
                <p:nvPr/>
              </p:nvSpPr>
              <p:spPr>
                <a:xfrm rot="2441923">
                  <a:off x="7843234" y="4930344"/>
                  <a:ext cx="331596" cy="289921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8017" h="675821">
                      <a:moveTo>
                        <a:pt x="1806" y="546257"/>
                      </a:moveTo>
                      <a:cubicBezTo>
                        <a:pt x="3887" y="538748"/>
                        <a:pt x="7706" y="531559"/>
                        <a:pt x="12952" y="525074"/>
                      </a:cubicBezTo>
                      <a:cubicBezTo>
                        <a:pt x="23444" y="512103"/>
                        <a:pt x="39645" y="501946"/>
                        <a:pt x="59067" y="497678"/>
                      </a:cubicBezTo>
                      <a:lnTo>
                        <a:pt x="100244" y="488628"/>
                      </a:lnTo>
                      <a:cubicBezTo>
                        <a:pt x="77229" y="484370"/>
                        <a:pt x="59450" y="469415"/>
                        <a:pt x="54928" y="448841"/>
                      </a:cubicBezTo>
                      <a:cubicBezTo>
                        <a:pt x="53222" y="441079"/>
                        <a:pt x="53565" y="433251"/>
                        <a:pt x="55646" y="425743"/>
                      </a:cubicBezTo>
                      <a:cubicBezTo>
                        <a:pt x="57727" y="418235"/>
                        <a:pt x="61546" y="411045"/>
                        <a:pt x="66792" y="404560"/>
                      </a:cubicBezTo>
                      <a:cubicBezTo>
                        <a:pt x="77284" y="391589"/>
                        <a:pt x="93485" y="381432"/>
                        <a:pt x="112907" y="377164"/>
                      </a:cubicBezTo>
                      <a:lnTo>
                        <a:pt x="269211" y="342814"/>
                      </a:lnTo>
                      <a:lnTo>
                        <a:pt x="382846" y="271062"/>
                      </a:lnTo>
                      <a:lnTo>
                        <a:pt x="390224" y="262465"/>
                      </a:lnTo>
                      <a:lnTo>
                        <a:pt x="282312" y="262465"/>
                      </a:lnTo>
                      <a:cubicBezTo>
                        <a:pt x="245819" y="262465"/>
                        <a:pt x="216235" y="232881"/>
                        <a:pt x="216235" y="196388"/>
                      </a:cubicBezTo>
                      <a:cubicBezTo>
                        <a:pt x="216235" y="159895"/>
                        <a:pt x="245819" y="130311"/>
                        <a:pt x="282312" y="130311"/>
                      </a:cubicBezTo>
                      <a:lnTo>
                        <a:pt x="503642" y="130311"/>
                      </a:lnTo>
                      <a:lnTo>
                        <a:pt x="569841" y="53175"/>
                      </a:lnTo>
                      <a:cubicBezTo>
                        <a:pt x="624682" y="-10726"/>
                        <a:pt x="720942" y="-18071"/>
                        <a:pt x="784843" y="36770"/>
                      </a:cubicBezTo>
                      <a:cubicBezTo>
                        <a:pt x="848744" y="91611"/>
                        <a:pt x="856088" y="187871"/>
                        <a:pt x="801247" y="251772"/>
                      </a:cubicBezTo>
                      <a:lnTo>
                        <a:pt x="681089" y="391780"/>
                      </a:lnTo>
                      <a:cubicBezTo>
                        <a:pt x="679648" y="396559"/>
                        <a:pt x="676708" y="400708"/>
                        <a:pt x="673163" y="404611"/>
                      </a:cubicBezTo>
                      <a:lnTo>
                        <a:pt x="617412" y="465976"/>
                      </a:lnTo>
                      <a:cubicBezTo>
                        <a:pt x="612560" y="471630"/>
                        <a:pt x="607708" y="477284"/>
                        <a:pt x="602855" y="482938"/>
                      </a:cubicBezTo>
                      <a:lnTo>
                        <a:pt x="602376" y="482526"/>
                      </a:lnTo>
                      <a:lnTo>
                        <a:pt x="509362" y="584907"/>
                      </a:lnTo>
                      <a:lnTo>
                        <a:pt x="503806" y="589185"/>
                      </a:lnTo>
                      <a:cubicBezTo>
                        <a:pt x="503731" y="589270"/>
                        <a:pt x="503653" y="589353"/>
                        <a:pt x="503527" y="589400"/>
                      </a:cubicBezTo>
                      <a:cubicBezTo>
                        <a:pt x="499562" y="594136"/>
                        <a:pt x="494458" y="597554"/>
                        <a:pt x="488983" y="600075"/>
                      </a:cubicBezTo>
                      <a:cubicBezTo>
                        <a:pt x="487735" y="601735"/>
                        <a:pt x="486011" y="602682"/>
                        <a:pt x="484229" y="603564"/>
                      </a:cubicBezTo>
                      <a:lnTo>
                        <a:pt x="353095" y="668557"/>
                      </a:lnTo>
                      <a:cubicBezTo>
                        <a:pt x="322704" y="683620"/>
                        <a:pt x="287495" y="674503"/>
                        <a:pt x="274455" y="648193"/>
                      </a:cubicBezTo>
                      <a:lnTo>
                        <a:pt x="271614" y="636113"/>
                      </a:lnTo>
                      <a:lnTo>
                        <a:pt x="211767" y="663394"/>
                      </a:lnTo>
                      <a:cubicBezTo>
                        <a:pt x="175579" y="679891"/>
                        <a:pt x="135552" y="669814"/>
                        <a:pt x="122366" y="640886"/>
                      </a:cubicBezTo>
                      <a:cubicBezTo>
                        <a:pt x="116659" y="628368"/>
                        <a:pt x="116914" y="614371"/>
                        <a:pt x="122875" y="601528"/>
                      </a:cubicBezTo>
                      <a:lnTo>
                        <a:pt x="83777" y="610120"/>
                      </a:lnTo>
                      <a:cubicBezTo>
                        <a:pt x="44933" y="618656"/>
                        <a:pt x="7912" y="600405"/>
                        <a:pt x="1088" y="569355"/>
                      </a:cubicBezTo>
                      <a:cubicBezTo>
                        <a:pt x="-618" y="561593"/>
                        <a:pt x="-275" y="553765"/>
                        <a:pt x="1806" y="546257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12" name="フリーフォーム: 図形 211">
                  <a:extLst>
                    <a:ext uri="{FF2B5EF4-FFF2-40B4-BE49-F238E27FC236}">
                      <a16:creationId xmlns:a16="http://schemas.microsoft.com/office/drawing/2014/main" id="{F91DED4F-633B-8FB1-B4D0-E34C246B0A77}"/>
                    </a:ext>
                  </a:extLst>
                </p:cNvPr>
                <p:cNvSpPr/>
                <p:nvPr/>
              </p:nvSpPr>
              <p:spPr bwMode="auto">
                <a:xfrm rot="17100000">
                  <a:off x="8119641" y="4787981"/>
                  <a:ext cx="451771" cy="482059"/>
                </a:xfrm>
                <a:custGeom>
                  <a:avLst/>
                  <a:gdLst>
                    <a:gd name="csX0" fmla="*/ 547069 w 555196"/>
                    <a:gd name="csY0" fmla="*/ 336502 h 482059"/>
                    <a:gd name="csX1" fmla="*/ 555196 w 555196"/>
                    <a:gd name="csY1" fmla="*/ 376760 h 482059"/>
                    <a:gd name="csX2" fmla="*/ 451771 w 555196"/>
                    <a:gd name="csY2" fmla="*/ 480185 h 482059"/>
                    <a:gd name="csX3" fmla="*/ 107730 w 555196"/>
                    <a:gd name="csY3" fmla="*/ 480185 h 482059"/>
                    <a:gd name="csX4" fmla="*/ 98449 w 555196"/>
                    <a:gd name="csY4" fmla="*/ 482059 h 482059"/>
                    <a:gd name="csX5" fmla="*/ 98450 w 555196"/>
                    <a:gd name="csY5" fmla="*/ 482058 h 482059"/>
                    <a:gd name="csX6" fmla="*/ 0 w 555196"/>
                    <a:gd name="csY6" fmla="*/ 383608 h 482059"/>
                    <a:gd name="csX7" fmla="*/ 0 w 555196"/>
                    <a:gd name="csY7" fmla="*/ 0 h 482059"/>
                    <a:gd name="csX8" fmla="*/ 196899 w 555196"/>
                    <a:gd name="csY8" fmla="*/ 0 h 482059"/>
                    <a:gd name="csX9" fmla="*/ 196899 w 555196"/>
                    <a:gd name="csY9" fmla="*/ 273335 h 482059"/>
                    <a:gd name="csX10" fmla="*/ 451771 w 555196"/>
                    <a:gd name="csY10" fmla="*/ 273335 h 482059"/>
                    <a:gd name="csX11" fmla="*/ 547069 w 555196"/>
                    <a:gd name="csY11" fmla="*/ 336502 h 482059"/>
                    <a:gd name="csX0" fmla="*/ 555196 w 646636"/>
                    <a:gd name="csY0" fmla="*/ 376760 h 482059"/>
                    <a:gd name="csX1" fmla="*/ 451771 w 646636"/>
                    <a:gd name="csY1" fmla="*/ 480185 h 482059"/>
                    <a:gd name="csX2" fmla="*/ 107730 w 646636"/>
                    <a:gd name="csY2" fmla="*/ 480185 h 482059"/>
                    <a:gd name="csX3" fmla="*/ 98449 w 646636"/>
                    <a:gd name="csY3" fmla="*/ 482059 h 482059"/>
                    <a:gd name="csX4" fmla="*/ 98450 w 646636"/>
                    <a:gd name="csY4" fmla="*/ 482058 h 482059"/>
                    <a:gd name="csX5" fmla="*/ 0 w 646636"/>
                    <a:gd name="csY5" fmla="*/ 383608 h 482059"/>
                    <a:gd name="csX6" fmla="*/ 0 w 646636"/>
                    <a:gd name="csY6" fmla="*/ 0 h 482059"/>
                    <a:gd name="csX7" fmla="*/ 196899 w 646636"/>
                    <a:gd name="csY7" fmla="*/ 0 h 482059"/>
                    <a:gd name="csX8" fmla="*/ 196899 w 646636"/>
                    <a:gd name="csY8" fmla="*/ 273335 h 482059"/>
                    <a:gd name="csX9" fmla="*/ 451771 w 646636"/>
                    <a:gd name="csY9" fmla="*/ 273335 h 482059"/>
                    <a:gd name="csX10" fmla="*/ 547069 w 646636"/>
                    <a:gd name="csY10" fmla="*/ 336502 h 482059"/>
                    <a:gd name="csX11" fmla="*/ 646636 w 646636"/>
                    <a:gd name="csY11" fmla="*/ 468200 h 482059"/>
                    <a:gd name="csX0" fmla="*/ 555196 w 555196"/>
                    <a:gd name="csY0" fmla="*/ 376760 h 482059"/>
                    <a:gd name="csX1" fmla="*/ 451771 w 555196"/>
                    <a:gd name="csY1" fmla="*/ 480185 h 482059"/>
                    <a:gd name="csX2" fmla="*/ 107730 w 555196"/>
                    <a:gd name="csY2" fmla="*/ 480185 h 482059"/>
                    <a:gd name="csX3" fmla="*/ 98449 w 555196"/>
                    <a:gd name="csY3" fmla="*/ 482059 h 482059"/>
                    <a:gd name="csX4" fmla="*/ 98450 w 555196"/>
                    <a:gd name="csY4" fmla="*/ 482058 h 482059"/>
                    <a:gd name="csX5" fmla="*/ 0 w 555196"/>
                    <a:gd name="csY5" fmla="*/ 383608 h 482059"/>
                    <a:gd name="csX6" fmla="*/ 0 w 555196"/>
                    <a:gd name="csY6" fmla="*/ 0 h 482059"/>
                    <a:gd name="csX7" fmla="*/ 196899 w 555196"/>
                    <a:gd name="csY7" fmla="*/ 0 h 482059"/>
                    <a:gd name="csX8" fmla="*/ 196899 w 555196"/>
                    <a:gd name="csY8" fmla="*/ 273335 h 482059"/>
                    <a:gd name="csX9" fmla="*/ 451771 w 555196"/>
                    <a:gd name="csY9" fmla="*/ 273335 h 482059"/>
                    <a:gd name="csX10" fmla="*/ 547069 w 555196"/>
                    <a:gd name="csY10" fmla="*/ 336502 h 482059"/>
                    <a:gd name="csX0" fmla="*/ 451771 w 547069"/>
                    <a:gd name="csY0" fmla="*/ 480185 h 482059"/>
                    <a:gd name="csX1" fmla="*/ 107730 w 547069"/>
                    <a:gd name="csY1" fmla="*/ 480185 h 482059"/>
                    <a:gd name="csX2" fmla="*/ 98449 w 547069"/>
                    <a:gd name="csY2" fmla="*/ 482059 h 482059"/>
                    <a:gd name="csX3" fmla="*/ 98450 w 547069"/>
                    <a:gd name="csY3" fmla="*/ 482058 h 482059"/>
                    <a:gd name="csX4" fmla="*/ 0 w 547069"/>
                    <a:gd name="csY4" fmla="*/ 383608 h 482059"/>
                    <a:gd name="csX5" fmla="*/ 0 w 547069"/>
                    <a:gd name="csY5" fmla="*/ 0 h 482059"/>
                    <a:gd name="csX6" fmla="*/ 196899 w 547069"/>
                    <a:gd name="csY6" fmla="*/ 0 h 482059"/>
                    <a:gd name="csX7" fmla="*/ 196899 w 547069"/>
                    <a:gd name="csY7" fmla="*/ 273335 h 482059"/>
                    <a:gd name="csX8" fmla="*/ 451771 w 547069"/>
                    <a:gd name="csY8" fmla="*/ 273335 h 482059"/>
                    <a:gd name="csX9" fmla="*/ 547069 w 547069"/>
                    <a:gd name="csY9" fmla="*/ 336502 h 482059"/>
                    <a:gd name="csX0" fmla="*/ 451771 w 451771"/>
                    <a:gd name="csY0" fmla="*/ 480185 h 482059"/>
                    <a:gd name="csX1" fmla="*/ 107730 w 451771"/>
                    <a:gd name="csY1" fmla="*/ 480185 h 482059"/>
                    <a:gd name="csX2" fmla="*/ 98449 w 451771"/>
                    <a:gd name="csY2" fmla="*/ 482059 h 482059"/>
                    <a:gd name="csX3" fmla="*/ 98450 w 451771"/>
                    <a:gd name="csY3" fmla="*/ 482058 h 482059"/>
                    <a:gd name="csX4" fmla="*/ 0 w 451771"/>
                    <a:gd name="csY4" fmla="*/ 383608 h 482059"/>
                    <a:gd name="csX5" fmla="*/ 0 w 451771"/>
                    <a:gd name="csY5" fmla="*/ 0 h 482059"/>
                    <a:gd name="csX6" fmla="*/ 196899 w 451771"/>
                    <a:gd name="csY6" fmla="*/ 0 h 482059"/>
                    <a:gd name="csX7" fmla="*/ 196899 w 451771"/>
                    <a:gd name="csY7" fmla="*/ 273335 h 482059"/>
                    <a:gd name="csX8" fmla="*/ 451771 w 451771"/>
                    <a:gd name="csY8" fmla="*/ 273335 h 482059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</a:cxnLst>
                  <a:rect l="l" t="t" r="r" b="b"/>
                  <a:pathLst>
                    <a:path w="451771" h="482059">
                      <a:moveTo>
                        <a:pt x="451771" y="480185"/>
                      </a:moveTo>
                      <a:lnTo>
                        <a:pt x="107730" y="480185"/>
                      </a:lnTo>
                      <a:lnTo>
                        <a:pt x="98449" y="482059"/>
                      </a:lnTo>
                      <a:lnTo>
                        <a:pt x="98450" y="482058"/>
                      </a:lnTo>
                      <a:cubicBezTo>
                        <a:pt x="44078" y="482058"/>
                        <a:pt x="0" y="437980"/>
                        <a:pt x="0" y="383608"/>
                      </a:cubicBezTo>
                      <a:lnTo>
                        <a:pt x="0" y="0"/>
                      </a:lnTo>
                      <a:lnTo>
                        <a:pt x="196899" y="0"/>
                      </a:lnTo>
                      <a:lnTo>
                        <a:pt x="196899" y="273335"/>
                      </a:lnTo>
                      <a:lnTo>
                        <a:pt x="451771" y="273335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13" name="楕円 212">
                  <a:extLst>
                    <a:ext uri="{FF2B5EF4-FFF2-40B4-BE49-F238E27FC236}">
                      <a16:creationId xmlns:a16="http://schemas.microsoft.com/office/drawing/2014/main" id="{C9A1D506-D0BC-CA47-20B0-397950B651E4}"/>
                    </a:ext>
                  </a:extLst>
                </p:cNvPr>
                <p:cNvSpPr/>
                <p:nvPr/>
              </p:nvSpPr>
              <p:spPr bwMode="auto">
                <a:xfrm>
                  <a:off x="8398581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14" name="楕円 213">
                  <a:extLst>
                    <a:ext uri="{FF2B5EF4-FFF2-40B4-BE49-F238E27FC236}">
                      <a16:creationId xmlns:a16="http://schemas.microsoft.com/office/drawing/2014/main" id="{B041479E-21C5-49DA-BBAD-F3FD8A52AC9D}"/>
                    </a:ext>
                  </a:extLst>
                </p:cNvPr>
                <p:cNvSpPr/>
                <p:nvPr/>
              </p:nvSpPr>
              <p:spPr bwMode="auto">
                <a:xfrm>
                  <a:off x="7925506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15" name="月 214">
                  <a:extLst>
                    <a:ext uri="{FF2B5EF4-FFF2-40B4-BE49-F238E27FC236}">
                      <a16:creationId xmlns:a16="http://schemas.microsoft.com/office/drawing/2014/main" id="{6861A97B-598C-A56D-4550-41CC1C9B6870}"/>
                    </a:ext>
                  </a:extLst>
                </p:cNvPr>
                <p:cNvSpPr/>
                <p:nvPr/>
              </p:nvSpPr>
              <p:spPr bwMode="auto">
                <a:xfrm rot="17100000">
                  <a:off x="8412469" y="3892529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216" name="月 215">
                  <a:extLst>
                    <a:ext uri="{FF2B5EF4-FFF2-40B4-BE49-F238E27FC236}">
                      <a16:creationId xmlns:a16="http://schemas.microsoft.com/office/drawing/2014/main" id="{965ED1C0-0ADE-0ED9-1428-45453CDC8D04}"/>
                    </a:ext>
                  </a:extLst>
                </p:cNvPr>
                <p:cNvSpPr/>
                <p:nvPr/>
              </p:nvSpPr>
              <p:spPr bwMode="auto">
                <a:xfrm rot="15300000">
                  <a:off x="7974319" y="3892530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</p:grp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D224D54E-1077-671B-F0E0-817F2EA2404E}"/>
                  </a:ext>
                </a:extLst>
              </p:cNvPr>
              <p:cNvSpPr/>
              <p:nvPr/>
            </p:nvSpPr>
            <p:spPr bwMode="auto">
              <a:xfrm>
                <a:off x="2787202" y="3638848"/>
                <a:ext cx="961476" cy="337854"/>
              </a:xfrm>
              <a:custGeom>
                <a:avLst/>
                <a:gdLst>
                  <a:gd name="csX0" fmla="*/ 564950 w 1109664"/>
                  <a:gd name="csY0" fmla="*/ 0 h 434576"/>
                  <a:gd name="csX1" fmla="*/ 668621 w 1109664"/>
                  <a:gd name="csY1" fmla="*/ 68718 h 434576"/>
                  <a:gd name="csX2" fmla="*/ 673212 w 1109664"/>
                  <a:gd name="csY2" fmla="*/ 91457 h 434576"/>
                  <a:gd name="csX3" fmla="*/ 690180 w 1109664"/>
                  <a:gd name="csY3" fmla="*/ 66292 h 434576"/>
                  <a:gd name="csX4" fmla="*/ 769738 w 1109664"/>
                  <a:gd name="csY4" fmla="*/ 33337 h 434576"/>
                  <a:gd name="csX5" fmla="*/ 873409 w 1109664"/>
                  <a:gd name="csY5" fmla="*/ 102055 h 434576"/>
                  <a:gd name="csX6" fmla="*/ 874175 w 1109664"/>
                  <a:gd name="csY6" fmla="*/ 105849 h 434576"/>
                  <a:gd name="csX7" fmla="*/ 903088 w 1109664"/>
                  <a:gd name="csY7" fmla="*/ 100012 h 434576"/>
                  <a:gd name="csX8" fmla="*/ 1015601 w 1109664"/>
                  <a:gd name="csY8" fmla="*/ 212525 h 434576"/>
                  <a:gd name="csX9" fmla="*/ 1006759 w 1109664"/>
                  <a:gd name="csY9" fmla="*/ 256320 h 434576"/>
                  <a:gd name="csX10" fmla="*/ 1002834 w 1109664"/>
                  <a:gd name="csY10" fmla="*/ 262142 h 434576"/>
                  <a:gd name="csX11" fmla="*/ 1021557 w 1109664"/>
                  <a:gd name="csY11" fmla="*/ 258362 h 434576"/>
                  <a:gd name="csX12" fmla="*/ 1109664 w 1109664"/>
                  <a:gd name="csY12" fmla="*/ 346469 h 434576"/>
                  <a:gd name="csX13" fmla="*/ 1021557 w 1109664"/>
                  <a:gd name="csY13" fmla="*/ 434576 h 434576"/>
                  <a:gd name="csX14" fmla="*/ 933450 w 1109664"/>
                  <a:gd name="csY14" fmla="*/ 346469 h 434576"/>
                  <a:gd name="csX15" fmla="*/ 939251 w 1109664"/>
                  <a:gd name="csY15" fmla="*/ 317737 h 434576"/>
                  <a:gd name="csX16" fmla="*/ 903088 w 1109664"/>
                  <a:gd name="csY16" fmla="*/ 325038 h 434576"/>
                  <a:gd name="csX17" fmla="*/ 799417 w 1109664"/>
                  <a:gd name="csY17" fmla="*/ 256320 h 434576"/>
                  <a:gd name="csX18" fmla="*/ 798651 w 1109664"/>
                  <a:gd name="csY18" fmla="*/ 252526 h 434576"/>
                  <a:gd name="csX19" fmla="*/ 769738 w 1109664"/>
                  <a:gd name="csY19" fmla="*/ 258363 h 434576"/>
                  <a:gd name="csX20" fmla="*/ 666067 w 1109664"/>
                  <a:gd name="csY20" fmla="*/ 189645 h 434576"/>
                  <a:gd name="csX21" fmla="*/ 661476 w 1109664"/>
                  <a:gd name="csY21" fmla="*/ 166906 h 434576"/>
                  <a:gd name="csX22" fmla="*/ 644509 w 1109664"/>
                  <a:gd name="csY22" fmla="*/ 192072 h 434576"/>
                  <a:gd name="csX23" fmla="*/ 564950 w 1109664"/>
                  <a:gd name="csY23" fmla="*/ 225026 h 434576"/>
                  <a:gd name="csX24" fmla="*/ 461279 w 1109664"/>
                  <a:gd name="csY24" fmla="*/ 156308 h 434576"/>
                  <a:gd name="csX25" fmla="*/ 460656 w 1109664"/>
                  <a:gd name="csY25" fmla="*/ 153222 h 434576"/>
                  <a:gd name="csX26" fmla="*/ 459071 w 1109664"/>
                  <a:gd name="csY26" fmla="*/ 161070 h 434576"/>
                  <a:gd name="csX27" fmla="*/ 355400 w 1109664"/>
                  <a:gd name="csY27" fmla="*/ 229788 h 434576"/>
                  <a:gd name="csX28" fmla="*/ 311605 w 1109664"/>
                  <a:gd name="csY28" fmla="*/ 220946 h 434576"/>
                  <a:gd name="csX29" fmla="*/ 286132 w 1109664"/>
                  <a:gd name="csY29" fmla="*/ 203772 h 434576"/>
                  <a:gd name="csX30" fmla="*/ 286938 w 1109664"/>
                  <a:gd name="csY30" fmla="*/ 207763 h 434576"/>
                  <a:gd name="csX31" fmla="*/ 174425 w 1109664"/>
                  <a:gd name="csY31" fmla="*/ 320276 h 434576"/>
                  <a:gd name="csX32" fmla="*/ 170777 w 1109664"/>
                  <a:gd name="csY32" fmla="*/ 319540 h 434576"/>
                  <a:gd name="csX33" fmla="*/ 176214 w 1109664"/>
                  <a:gd name="csY33" fmla="*/ 346469 h 434576"/>
                  <a:gd name="csX34" fmla="*/ 88107 w 1109664"/>
                  <a:gd name="csY34" fmla="*/ 434576 h 434576"/>
                  <a:gd name="csX35" fmla="*/ 0 w 1109664"/>
                  <a:gd name="csY35" fmla="*/ 346469 h 434576"/>
                  <a:gd name="csX36" fmla="*/ 53812 w 1109664"/>
                  <a:gd name="csY36" fmla="*/ 265286 h 434576"/>
                  <a:gd name="csX37" fmla="*/ 76871 w 1109664"/>
                  <a:gd name="csY37" fmla="*/ 260631 h 434576"/>
                  <a:gd name="csX38" fmla="*/ 70754 w 1109664"/>
                  <a:gd name="csY38" fmla="*/ 251558 h 434576"/>
                  <a:gd name="csX39" fmla="*/ 61912 w 1109664"/>
                  <a:gd name="csY39" fmla="*/ 207763 h 434576"/>
                  <a:gd name="csX40" fmla="*/ 174425 w 1109664"/>
                  <a:gd name="csY40" fmla="*/ 95250 h 434576"/>
                  <a:gd name="csX41" fmla="*/ 218220 w 1109664"/>
                  <a:gd name="csY41" fmla="*/ 104092 h 434576"/>
                  <a:gd name="csX42" fmla="*/ 243693 w 1109664"/>
                  <a:gd name="csY42" fmla="*/ 121266 h 434576"/>
                  <a:gd name="csX43" fmla="*/ 242887 w 1109664"/>
                  <a:gd name="csY43" fmla="*/ 117275 h 434576"/>
                  <a:gd name="csX44" fmla="*/ 355400 w 1109664"/>
                  <a:gd name="csY44" fmla="*/ 4762 h 434576"/>
                  <a:gd name="csX45" fmla="*/ 459071 w 1109664"/>
                  <a:gd name="csY45" fmla="*/ 73480 h 434576"/>
                  <a:gd name="csX46" fmla="*/ 459694 w 1109664"/>
                  <a:gd name="csY46" fmla="*/ 76567 h 434576"/>
                  <a:gd name="csX47" fmla="*/ 461279 w 1109664"/>
                  <a:gd name="csY47" fmla="*/ 68718 h 434576"/>
                  <a:gd name="csX48" fmla="*/ 564950 w 1109664"/>
                  <a:gd name="csY48" fmla="*/ 0 h 43457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  <a:cxn ang="0">
                    <a:pos x="csX48" y="csY48"/>
                  </a:cxn>
                </a:cxnLst>
                <a:rect l="l" t="t" r="r" b="b"/>
                <a:pathLst>
                  <a:path w="1109664" h="434576">
                    <a:moveTo>
                      <a:pt x="564950" y="0"/>
                    </a:moveTo>
                    <a:cubicBezTo>
                      <a:pt x="611554" y="0"/>
                      <a:pt x="651541" y="28336"/>
                      <a:pt x="668621" y="68718"/>
                    </a:cubicBezTo>
                    <a:lnTo>
                      <a:pt x="673212" y="91457"/>
                    </a:lnTo>
                    <a:lnTo>
                      <a:pt x="690180" y="66292"/>
                    </a:lnTo>
                    <a:cubicBezTo>
                      <a:pt x="710540" y="45931"/>
                      <a:pt x="738669" y="33337"/>
                      <a:pt x="769738" y="33337"/>
                    </a:cubicBezTo>
                    <a:cubicBezTo>
                      <a:pt x="816342" y="33337"/>
                      <a:pt x="856329" y="61673"/>
                      <a:pt x="873409" y="102055"/>
                    </a:cubicBezTo>
                    <a:lnTo>
                      <a:pt x="874175" y="105849"/>
                    </a:lnTo>
                    <a:lnTo>
                      <a:pt x="903088" y="100012"/>
                    </a:lnTo>
                    <a:cubicBezTo>
                      <a:pt x="965227" y="100012"/>
                      <a:pt x="1015601" y="150386"/>
                      <a:pt x="1015601" y="212525"/>
                    </a:cubicBezTo>
                    <a:cubicBezTo>
                      <a:pt x="1015601" y="228060"/>
                      <a:pt x="1012453" y="242859"/>
                      <a:pt x="1006759" y="256320"/>
                    </a:cubicBezTo>
                    <a:lnTo>
                      <a:pt x="1002834" y="262142"/>
                    </a:lnTo>
                    <a:lnTo>
                      <a:pt x="1021557" y="258362"/>
                    </a:lnTo>
                    <a:cubicBezTo>
                      <a:pt x="1070217" y="258362"/>
                      <a:pt x="1109664" y="297809"/>
                      <a:pt x="1109664" y="346469"/>
                    </a:cubicBezTo>
                    <a:cubicBezTo>
                      <a:pt x="1109664" y="395129"/>
                      <a:pt x="1070217" y="434576"/>
                      <a:pt x="1021557" y="434576"/>
                    </a:cubicBezTo>
                    <a:cubicBezTo>
                      <a:pt x="972897" y="434576"/>
                      <a:pt x="933450" y="395129"/>
                      <a:pt x="933450" y="346469"/>
                    </a:cubicBezTo>
                    <a:lnTo>
                      <a:pt x="939251" y="317737"/>
                    </a:lnTo>
                    <a:lnTo>
                      <a:pt x="903088" y="325038"/>
                    </a:lnTo>
                    <a:cubicBezTo>
                      <a:pt x="856484" y="325038"/>
                      <a:pt x="816497" y="296703"/>
                      <a:pt x="799417" y="256320"/>
                    </a:cubicBezTo>
                    <a:lnTo>
                      <a:pt x="798651" y="252526"/>
                    </a:lnTo>
                    <a:lnTo>
                      <a:pt x="769738" y="258363"/>
                    </a:lnTo>
                    <a:cubicBezTo>
                      <a:pt x="723134" y="258363"/>
                      <a:pt x="683147" y="230028"/>
                      <a:pt x="666067" y="189645"/>
                    </a:cubicBezTo>
                    <a:lnTo>
                      <a:pt x="661476" y="166906"/>
                    </a:lnTo>
                    <a:lnTo>
                      <a:pt x="644509" y="192072"/>
                    </a:lnTo>
                    <a:cubicBezTo>
                      <a:pt x="624148" y="212433"/>
                      <a:pt x="596020" y="225026"/>
                      <a:pt x="564950" y="225026"/>
                    </a:cubicBezTo>
                    <a:cubicBezTo>
                      <a:pt x="518346" y="225026"/>
                      <a:pt x="478359" y="196691"/>
                      <a:pt x="461279" y="156308"/>
                    </a:cubicBezTo>
                    <a:lnTo>
                      <a:pt x="460656" y="153222"/>
                    </a:lnTo>
                    <a:lnTo>
                      <a:pt x="459071" y="161070"/>
                    </a:lnTo>
                    <a:cubicBezTo>
                      <a:pt x="441991" y="201453"/>
                      <a:pt x="402004" y="229788"/>
                      <a:pt x="355400" y="229788"/>
                    </a:cubicBezTo>
                    <a:cubicBezTo>
                      <a:pt x="339865" y="229788"/>
                      <a:pt x="325066" y="226640"/>
                      <a:pt x="311605" y="220946"/>
                    </a:cubicBezTo>
                    <a:lnTo>
                      <a:pt x="286132" y="203772"/>
                    </a:lnTo>
                    <a:lnTo>
                      <a:pt x="286938" y="207763"/>
                    </a:lnTo>
                    <a:cubicBezTo>
                      <a:pt x="286938" y="269902"/>
                      <a:pt x="236564" y="320276"/>
                      <a:pt x="174425" y="320276"/>
                    </a:cubicBezTo>
                    <a:lnTo>
                      <a:pt x="170777" y="319540"/>
                    </a:lnTo>
                    <a:lnTo>
                      <a:pt x="176214" y="346469"/>
                    </a:lnTo>
                    <a:cubicBezTo>
                      <a:pt x="176214" y="395129"/>
                      <a:pt x="136767" y="434576"/>
                      <a:pt x="88107" y="434576"/>
                    </a:cubicBezTo>
                    <a:cubicBezTo>
                      <a:pt x="39447" y="434576"/>
                      <a:pt x="0" y="395129"/>
                      <a:pt x="0" y="346469"/>
                    </a:cubicBezTo>
                    <a:cubicBezTo>
                      <a:pt x="0" y="309974"/>
                      <a:pt x="22189" y="278661"/>
                      <a:pt x="53812" y="265286"/>
                    </a:cubicBezTo>
                    <a:lnTo>
                      <a:pt x="76871" y="260631"/>
                    </a:lnTo>
                    <a:lnTo>
                      <a:pt x="70754" y="251558"/>
                    </a:lnTo>
                    <a:cubicBezTo>
                      <a:pt x="65060" y="238097"/>
                      <a:pt x="61912" y="223298"/>
                      <a:pt x="61912" y="207763"/>
                    </a:cubicBezTo>
                    <a:cubicBezTo>
                      <a:pt x="61912" y="145624"/>
                      <a:pt x="112286" y="95250"/>
                      <a:pt x="174425" y="95250"/>
                    </a:cubicBezTo>
                    <a:cubicBezTo>
                      <a:pt x="189960" y="95250"/>
                      <a:pt x="204759" y="98399"/>
                      <a:pt x="218220" y="104092"/>
                    </a:cubicBezTo>
                    <a:lnTo>
                      <a:pt x="243693" y="121266"/>
                    </a:lnTo>
                    <a:lnTo>
                      <a:pt x="242887" y="117275"/>
                    </a:lnTo>
                    <a:cubicBezTo>
                      <a:pt x="242887" y="55136"/>
                      <a:pt x="293261" y="4762"/>
                      <a:pt x="355400" y="4762"/>
                    </a:cubicBezTo>
                    <a:cubicBezTo>
                      <a:pt x="402004" y="4762"/>
                      <a:pt x="441991" y="33098"/>
                      <a:pt x="459071" y="73480"/>
                    </a:cubicBezTo>
                    <a:lnTo>
                      <a:pt x="459694" y="76567"/>
                    </a:lnTo>
                    <a:lnTo>
                      <a:pt x="461279" y="68718"/>
                    </a:lnTo>
                    <a:cubicBezTo>
                      <a:pt x="478359" y="28336"/>
                      <a:pt x="518346" y="0"/>
                      <a:pt x="56495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</p:grpSp>
        <p:sp>
          <p:nvSpPr>
            <p:cNvPr id="195" name="フリーフォーム: 図形 194">
              <a:extLst>
                <a:ext uri="{FF2B5EF4-FFF2-40B4-BE49-F238E27FC236}">
                  <a16:creationId xmlns:a16="http://schemas.microsoft.com/office/drawing/2014/main" id="{54C5C0E6-75A7-A18E-F74D-7ED2CAEEE44C}"/>
                </a:ext>
              </a:extLst>
            </p:cNvPr>
            <p:cNvSpPr/>
            <p:nvPr/>
          </p:nvSpPr>
          <p:spPr>
            <a:xfrm>
              <a:off x="3220499" y="3475788"/>
              <a:ext cx="863308" cy="496137"/>
            </a:xfrm>
            <a:custGeom>
              <a:avLst/>
              <a:gdLst>
                <a:gd name="csX0" fmla="*/ 0 w 873125"/>
                <a:gd name="csY0" fmla="*/ 368300 h 447675"/>
                <a:gd name="csX1" fmla="*/ 428625 w 873125"/>
                <a:gd name="csY1" fmla="*/ 288925 h 447675"/>
                <a:gd name="csX2" fmla="*/ 873125 w 873125"/>
                <a:gd name="csY2" fmla="*/ 447675 h 447675"/>
                <a:gd name="csX3" fmla="*/ 596900 w 873125"/>
                <a:gd name="csY3" fmla="*/ 0 h 447675"/>
                <a:gd name="csX4" fmla="*/ 190500 w 873125"/>
                <a:gd name="csY4" fmla="*/ 82550 h 447675"/>
                <a:gd name="csX5" fmla="*/ 0 w 873125"/>
                <a:gd name="csY5" fmla="*/ 368300 h 447675"/>
                <a:gd name="csX0" fmla="*/ 0 w 873125"/>
                <a:gd name="csY0" fmla="*/ 352425 h 431800"/>
                <a:gd name="csX1" fmla="*/ 428625 w 873125"/>
                <a:gd name="csY1" fmla="*/ 273050 h 431800"/>
                <a:gd name="csX2" fmla="*/ 873125 w 873125"/>
                <a:gd name="csY2" fmla="*/ 431800 h 431800"/>
                <a:gd name="csX3" fmla="*/ 654050 w 873125"/>
                <a:gd name="csY3" fmla="*/ 0 h 431800"/>
                <a:gd name="csX4" fmla="*/ 190500 w 873125"/>
                <a:gd name="csY4" fmla="*/ 66675 h 431800"/>
                <a:gd name="csX5" fmla="*/ 0 w 873125"/>
                <a:gd name="csY5" fmla="*/ 352425 h 431800"/>
                <a:gd name="csX0" fmla="*/ 0 w 873125"/>
                <a:gd name="csY0" fmla="*/ 368800 h 448175"/>
                <a:gd name="csX1" fmla="*/ 428625 w 873125"/>
                <a:gd name="csY1" fmla="*/ 289425 h 448175"/>
                <a:gd name="csX2" fmla="*/ 873125 w 873125"/>
                <a:gd name="csY2" fmla="*/ 448175 h 448175"/>
                <a:gd name="csX3" fmla="*/ 654050 w 873125"/>
                <a:gd name="csY3" fmla="*/ 16375 h 448175"/>
                <a:gd name="csX4" fmla="*/ 190500 w 873125"/>
                <a:gd name="csY4" fmla="*/ 83050 h 448175"/>
                <a:gd name="csX5" fmla="*/ 0 w 873125"/>
                <a:gd name="csY5" fmla="*/ 368800 h 448175"/>
                <a:gd name="csX0" fmla="*/ 0 w 873125"/>
                <a:gd name="csY0" fmla="*/ 376094 h 455469"/>
                <a:gd name="csX1" fmla="*/ 428625 w 873125"/>
                <a:gd name="csY1" fmla="*/ 296719 h 455469"/>
                <a:gd name="csX2" fmla="*/ 873125 w 873125"/>
                <a:gd name="csY2" fmla="*/ 455469 h 455469"/>
                <a:gd name="csX3" fmla="*/ 654050 w 873125"/>
                <a:gd name="csY3" fmla="*/ 23669 h 455469"/>
                <a:gd name="csX4" fmla="*/ 190500 w 873125"/>
                <a:gd name="csY4" fmla="*/ 90344 h 455469"/>
                <a:gd name="csX5" fmla="*/ 0 w 873125"/>
                <a:gd name="csY5" fmla="*/ 376094 h 455469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9257 w 866507"/>
                <a:gd name="csY0" fmla="*/ 445453 h 454978"/>
                <a:gd name="csX1" fmla="*/ 422007 w 866507"/>
                <a:gd name="csY1" fmla="*/ 296228 h 454978"/>
                <a:gd name="csX2" fmla="*/ 866507 w 866507"/>
                <a:gd name="csY2" fmla="*/ 454978 h 454978"/>
                <a:gd name="csX3" fmla="*/ 647432 w 866507"/>
                <a:gd name="csY3" fmla="*/ 23178 h 454978"/>
                <a:gd name="csX4" fmla="*/ 183882 w 866507"/>
                <a:gd name="csY4" fmla="*/ 89853 h 454978"/>
                <a:gd name="csX5" fmla="*/ 9257 w 866507"/>
                <a:gd name="csY5" fmla="*/ 445453 h 454978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0 w 857250"/>
                <a:gd name="csY0" fmla="*/ 440285 h 449810"/>
                <a:gd name="csX1" fmla="*/ 412750 w 857250"/>
                <a:gd name="csY1" fmla="*/ 291060 h 449810"/>
                <a:gd name="csX2" fmla="*/ 857250 w 857250"/>
                <a:gd name="csY2" fmla="*/ 449810 h 449810"/>
                <a:gd name="csX3" fmla="*/ 711200 w 857250"/>
                <a:gd name="csY3" fmla="*/ 24360 h 449810"/>
                <a:gd name="csX4" fmla="*/ 174625 w 857250"/>
                <a:gd name="csY4" fmla="*/ 84685 h 449810"/>
                <a:gd name="csX5" fmla="*/ 0 w 857250"/>
                <a:gd name="csY5" fmla="*/ 440285 h 449810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37209 h 472134"/>
                <a:gd name="csX1" fmla="*/ 412750 w 860425"/>
                <a:gd name="csY1" fmla="*/ 287984 h 472134"/>
                <a:gd name="csX2" fmla="*/ 860425 w 860425"/>
                <a:gd name="csY2" fmla="*/ 472134 h 472134"/>
                <a:gd name="csX3" fmla="*/ 758825 w 860425"/>
                <a:gd name="csY3" fmla="*/ 30809 h 472134"/>
                <a:gd name="csX4" fmla="*/ 174625 w 860425"/>
                <a:gd name="csY4" fmla="*/ 81609 h 472134"/>
                <a:gd name="csX5" fmla="*/ 0 w 860425"/>
                <a:gd name="csY5" fmla="*/ 437209 h 472134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44550"/>
                <a:gd name="csY0" fmla="*/ 437095 h 478370"/>
                <a:gd name="csX1" fmla="*/ 412750 w 844550"/>
                <a:gd name="csY1" fmla="*/ 287870 h 478370"/>
                <a:gd name="csX2" fmla="*/ 844550 w 844550"/>
                <a:gd name="csY2" fmla="*/ 478370 h 478370"/>
                <a:gd name="csX3" fmla="*/ 758825 w 844550"/>
                <a:gd name="csY3" fmla="*/ 30695 h 478370"/>
                <a:gd name="csX4" fmla="*/ 174625 w 844550"/>
                <a:gd name="csY4" fmla="*/ 81495 h 478370"/>
                <a:gd name="csX5" fmla="*/ 0 w 844550"/>
                <a:gd name="csY5" fmla="*/ 437095 h 478370"/>
                <a:gd name="csX0" fmla="*/ 0 w 855265"/>
                <a:gd name="csY0" fmla="*/ 437095 h 478370"/>
                <a:gd name="csX1" fmla="*/ 412750 w 855265"/>
                <a:gd name="csY1" fmla="*/ 287870 h 478370"/>
                <a:gd name="csX2" fmla="*/ 844550 w 855265"/>
                <a:gd name="csY2" fmla="*/ 478370 h 478370"/>
                <a:gd name="csX3" fmla="*/ 758825 w 855265"/>
                <a:gd name="csY3" fmla="*/ 30695 h 478370"/>
                <a:gd name="csX4" fmla="*/ 174625 w 855265"/>
                <a:gd name="csY4" fmla="*/ 81495 h 478370"/>
                <a:gd name="csX5" fmla="*/ 0 w 855265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36216"/>
                <a:gd name="csY0" fmla="*/ 461226 h 473926"/>
                <a:gd name="csX1" fmla="*/ 390525 w 836216"/>
                <a:gd name="csY1" fmla="*/ 283426 h 473926"/>
                <a:gd name="csX2" fmla="*/ 822325 w 836216"/>
                <a:gd name="csY2" fmla="*/ 473926 h 473926"/>
                <a:gd name="csX3" fmla="*/ 736600 w 836216"/>
                <a:gd name="csY3" fmla="*/ 26251 h 473926"/>
                <a:gd name="csX4" fmla="*/ 152400 w 836216"/>
                <a:gd name="csY4" fmla="*/ 77051 h 473926"/>
                <a:gd name="csX5" fmla="*/ 0 w 836216"/>
                <a:gd name="csY5" fmla="*/ 461226 h 473926"/>
                <a:gd name="csX0" fmla="*/ 13411 w 849627"/>
                <a:gd name="csY0" fmla="*/ 461226 h 473926"/>
                <a:gd name="csX1" fmla="*/ 403936 w 849627"/>
                <a:gd name="csY1" fmla="*/ 283426 h 473926"/>
                <a:gd name="csX2" fmla="*/ 835736 w 849627"/>
                <a:gd name="csY2" fmla="*/ 473926 h 473926"/>
                <a:gd name="csX3" fmla="*/ 750011 w 849627"/>
                <a:gd name="csY3" fmla="*/ 26251 h 473926"/>
                <a:gd name="csX4" fmla="*/ 165811 w 849627"/>
                <a:gd name="csY4" fmla="*/ 77051 h 473926"/>
                <a:gd name="csX5" fmla="*/ 13411 w 849627"/>
                <a:gd name="csY5" fmla="*/ 461226 h 473926"/>
                <a:gd name="csX0" fmla="*/ 13411 w 849627"/>
                <a:gd name="csY0" fmla="*/ 464387 h 477087"/>
                <a:gd name="csX1" fmla="*/ 403936 w 849627"/>
                <a:gd name="csY1" fmla="*/ 286587 h 477087"/>
                <a:gd name="csX2" fmla="*/ 835736 w 849627"/>
                <a:gd name="csY2" fmla="*/ 477087 h 477087"/>
                <a:gd name="csX3" fmla="*/ 750011 w 849627"/>
                <a:gd name="csY3" fmla="*/ 29412 h 477087"/>
                <a:gd name="csX4" fmla="*/ 165811 w 849627"/>
                <a:gd name="csY4" fmla="*/ 80212 h 477087"/>
                <a:gd name="csX5" fmla="*/ 13411 w 849627"/>
                <a:gd name="csY5" fmla="*/ 464387 h 47708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3308"/>
                <a:gd name="csY0" fmla="*/ 496137 h 496137"/>
                <a:gd name="csX1" fmla="*/ 421227 w 863308"/>
                <a:gd name="csY1" fmla="*/ 286587 h 496137"/>
                <a:gd name="csX2" fmla="*/ 853027 w 863308"/>
                <a:gd name="csY2" fmla="*/ 477087 h 496137"/>
                <a:gd name="csX3" fmla="*/ 767302 w 863308"/>
                <a:gd name="csY3" fmla="*/ 29412 h 496137"/>
                <a:gd name="csX4" fmla="*/ 183102 w 863308"/>
                <a:gd name="csY4" fmla="*/ 80212 h 496137"/>
                <a:gd name="csX5" fmla="*/ 11652 w 863308"/>
                <a:gd name="csY5" fmla="*/ 496137 h 4961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863308" h="496137">
                  <a:moveTo>
                    <a:pt x="11652" y="496137"/>
                  </a:moveTo>
                  <a:cubicBezTo>
                    <a:pt x="117485" y="392420"/>
                    <a:pt x="280998" y="289762"/>
                    <a:pt x="421227" y="286587"/>
                  </a:cubicBezTo>
                  <a:cubicBezTo>
                    <a:pt x="605906" y="283412"/>
                    <a:pt x="738727" y="380779"/>
                    <a:pt x="853027" y="477087"/>
                  </a:cubicBezTo>
                  <a:cubicBezTo>
                    <a:pt x="881602" y="349029"/>
                    <a:pt x="849852" y="91324"/>
                    <a:pt x="767302" y="29412"/>
                  </a:cubicBezTo>
                  <a:cubicBezTo>
                    <a:pt x="570452" y="-22975"/>
                    <a:pt x="318569" y="-4984"/>
                    <a:pt x="183102" y="80212"/>
                  </a:cubicBezTo>
                  <a:cubicBezTo>
                    <a:pt x="60335" y="152708"/>
                    <a:pt x="-33856" y="329979"/>
                    <a:pt x="11652" y="496137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1750" cap="rnd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ea typeface="ＭＳ Ｐゴシック" charset="-128"/>
              </a:endParaRPr>
            </a:p>
          </p:txBody>
        </p:sp>
        <p:sp>
          <p:nvSpPr>
            <p:cNvPr id="196" name="楕円 195">
              <a:extLst>
                <a:ext uri="{FF2B5EF4-FFF2-40B4-BE49-F238E27FC236}">
                  <a16:creationId xmlns:a16="http://schemas.microsoft.com/office/drawing/2014/main" id="{CBDACD21-9082-637F-F9FC-D7ED0514C586}"/>
                </a:ext>
              </a:extLst>
            </p:cNvPr>
            <p:cNvSpPr/>
            <p:nvPr/>
          </p:nvSpPr>
          <p:spPr>
            <a:xfrm>
              <a:off x="976960" y="3613265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7" name="楕円 196">
              <a:extLst>
                <a:ext uri="{FF2B5EF4-FFF2-40B4-BE49-F238E27FC236}">
                  <a16:creationId xmlns:a16="http://schemas.microsoft.com/office/drawing/2014/main" id="{22E76AFF-B458-E38C-C7E7-FB6B76FD1BBF}"/>
                </a:ext>
              </a:extLst>
            </p:cNvPr>
            <p:cNvSpPr/>
            <p:nvPr/>
          </p:nvSpPr>
          <p:spPr>
            <a:xfrm>
              <a:off x="538810" y="3899015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8" name="楕円 197">
              <a:extLst>
                <a:ext uri="{FF2B5EF4-FFF2-40B4-BE49-F238E27FC236}">
                  <a16:creationId xmlns:a16="http://schemas.microsoft.com/office/drawing/2014/main" id="{9C22E563-B2B7-2F39-0BC8-01D2C24759BC}"/>
                </a:ext>
              </a:extLst>
            </p:cNvPr>
            <p:cNvSpPr/>
            <p:nvPr/>
          </p:nvSpPr>
          <p:spPr>
            <a:xfrm>
              <a:off x="1243043" y="3276673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99" name="楕円 198">
              <a:extLst>
                <a:ext uri="{FF2B5EF4-FFF2-40B4-BE49-F238E27FC236}">
                  <a16:creationId xmlns:a16="http://schemas.microsoft.com/office/drawing/2014/main" id="{E5CAF814-8FF3-810A-B083-32F6F5B11530}"/>
                </a:ext>
              </a:extLst>
            </p:cNvPr>
            <p:cNvSpPr/>
            <p:nvPr/>
          </p:nvSpPr>
          <p:spPr>
            <a:xfrm>
              <a:off x="1626209" y="3566078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0" name="楕円 199">
              <a:extLst>
                <a:ext uri="{FF2B5EF4-FFF2-40B4-BE49-F238E27FC236}">
                  <a16:creationId xmlns:a16="http://schemas.microsoft.com/office/drawing/2014/main" id="{42DDD292-6884-D042-33EB-37FD871C2248}"/>
                </a:ext>
              </a:extLst>
            </p:cNvPr>
            <p:cNvSpPr/>
            <p:nvPr/>
          </p:nvSpPr>
          <p:spPr>
            <a:xfrm>
              <a:off x="435584" y="4532866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1" name="楕円 200">
              <a:extLst>
                <a:ext uri="{FF2B5EF4-FFF2-40B4-BE49-F238E27FC236}">
                  <a16:creationId xmlns:a16="http://schemas.microsoft.com/office/drawing/2014/main" id="{E5363489-53E0-34AD-F5A9-CAB97729C4EB}"/>
                </a:ext>
              </a:extLst>
            </p:cNvPr>
            <p:cNvSpPr/>
            <p:nvPr/>
          </p:nvSpPr>
          <p:spPr>
            <a:xfrm>
              <a:off x="440346" y="3427966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2" name="楕円 201">
              <a:extLst>
                <a:ext uri="{FF2B5EF4-FFF2-40B4-BE49-F238E27FC236}">
                  <a16:creationId xmlns:a16="http://schemas.microsoft.com/office/drawing/2014/main" id="{BA971D1A-59A4-20DD-44AA-46989F3EB6B7}"/>
                </a:ext>
              </a:extLst>
            </p:cNvPr>
            <p:cNvSpPr/>
            <p:nvPr/>
          </p:nvSpPr>
          <p:spPr>
            <a:xfrm>
              <a:off x="2616809" y="3285090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03" name="楕円 202">
              <a:extLst>
                <a:ext uri="{FF2B5EF4-FFF2-40B4-BE49-F238E27FC236}">
                  <a16:creationId xmlns:a16="http://schemas.microsoft.com/office/drawing/2014/main" id="{32DDDCCF-1B59-812D-32D8-B15AABFFDCF2}"/>
                </a:ext>
              </a:extLst>
            </p:cNvPr>
            <p:cNvSpPr/>
            <p:nvPr/>
          </p:nvSpPr>
          <p:spPr>
            <a:xfrm>
              <a:off x="2931134" y="3523215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BF87F16-5B5C-2E17-613D-B9BFB458DE7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71D76E8-33CE-AE8B-A2BF-F2E90E6753CE}"/>
              </a:ext>
            </a:extLst>
          </p:cNvPr>
          <p:cNvSpPr txBox="1"/>
          <p:nvPr/>
        </p:nvSpPr>
        <p:spPr>
          <a:xfrm>
            <a:off x="493059" y="413665"/>
            <a:ext cx="8919882" cy="274631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冬はバッテリー上がりに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701BE6D-74A9-5F08-7C6F-A4F8B93C3D3A}"/>
              </a:ext>
            </a:extLst>
          </p:cNvPr>
          <p:cNvSpPr txBox="1"/>
          <p:nvPr/>
        </p:nvSpPr>
        <p:spPr>
          <a:xfrm>
            <a:off x="289240" y="3776498"/>
            <a:ext cx="6360253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寒い時期は、車やバイクのバッテリーが弱りやすくなります。</a:t>
            </a:r>
          </a:p>
          <a:p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長期間使用していない場合や短距離走行が多い場合は、特にご注意ください。</a:t>
            </a:r>
          </a:p>
          <a:p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トラブル防止のため、定期的な運転・点検へのご協力をお願いいたします。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707738E-BF9C-543E-283A-0FFD5E941BA7}"/>
              </a:ext>
            </a:extLst>
          </p:cNvPr>
          <p:cNvGrpSpPr/>
          <p:nvPr/>
        </p:nvGrpSpPr>
        <p:grpSpPr>
          <a:xfrm>
            <a:off x="6649493" y="4239090"/>
            <a:ext cx="3111680" cy="1961336"/>
            <a:chOff x="7736275" y="4551516"/>
            <a:chExt cx="2272062" cy="1432113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55EC7701-FA65-FBBE-F18B-C74CEADB9C39}"/>
                </a:ext>
              </a:extLst>
            </p:cNvPr>
            <p:cNvGrpSpPr/>
            <p:nvPr/>
          </p:nvGrpSpPr>
          <p:grpSpPr>
            <a:xfrm>
              <a:off x="7987003" y="4757647"/>
              <a:ext cx="1688570" cy="1184137"/>
              <a:chOff x="2378319" y="2258871"/>
              <a:chExt cx="1688570" cy="1184137"/>
            </a:xfrm>
          </p:grpSpPr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7EE3B715-44EF-0070-58D8-6279C67E0D3D}"/>
                  </a:ext>
                </a:extLst>
              </p:cNvPr>
              <p:cNvSpPr/>
              <p:nvPr/>
            </p:nvSpPr>
            <p:spPr bwMode="auto">
              <a:xfrm>
                <a:off x="3789250" y="2629188"/>
                <a:ext cx="179453" cy="137019"/>
              </a:xfrm>
              <a:prstGeom prst="roundRect">
                <a:avLst>
                  <a:gd name="adj" fmla="val 39839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C7EA893C-EF7F-8C4A-8AAA-9EB556A64C8F}"/>
                  </a:ext>
                </a:extLst>
              </p:cNvPr>
              <p:cNvSpPr/>
              <p:nvPr/>
            </p:nvSpPr>
            <p:spPr bwMode="auto">
              <a:xfrm>
                <a:off x="2464384" y="2629189"/>
                <a:ext cx="179453" cy="137019"/>
              </a:xfrm>
              <a:prstGeom prst="roundRect">
                <a:avLst>
                  <a:gd name="adj" fmla="val 39839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台形 14">
                <a:extLst>
                  <a:ext uri="{FF2B5EF4-FFF2-40B4-BE49-F238E27FC236}">
                    <a16:creationId xmlns:a16="http://schemas.microsoft.com/office/drawing/2014/main" id="{93401C23-1784-1518-77F5-0A95EEC8B53F}"/>
                  </a:ext>
                </a:extLst>
              </p:cNvPr>
              <p:cNvSpPr/>
              <p:nvPr/>
            </p:nvSpPr>
            <p:spPr bwMode="auto">
              <a:xfrm>
                <a:off x="2547528" y="2258871"/>
                <a:ext cx="1350150" cy="630070"/>
              </a:xfrm>
              <a:prstGeom prst="trapezoid">
                <a:avLst/>
              </a:prstGeom>
              <a:solidFill>
                <a:srgbClr val="FFFF00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台形 15">
                <a:extLst>
                  <a:ext uri="{FF2B5EF4-FFF2-40B4-BE49-F238E27FC236}">
                    <a16:creationId xmlns:a16="http://schemas.microsoft.com/office/drawing/2014/main" id="{513FE41C-B102-58E0-4010-6D0BA602A779}"/>
                  </a:ext>
                </a:extLst>
              </p:cNvPr>
              <p:cNvSpPr/>
              <p:nvPr/>
            </p:nvSpPr>
            <p:spPr bwMode="auto">
              <a:xfrm>
                <a:off x="2590249" y="2303875"/>
                <a:ext cx="1264708" cy="597455"/>
              </a:xfrm>
              <a:prstGeom prst="trapezoid">
                <a:avLst/>
              </a:pr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四角形: 角を丸くする 16">
                <a:extLst>
                  <a:ext uri="{FF2B5EF4-FFF2-40B4-BE49-F238E27FC236}">
                    <a16:creationId xmlns:a16="http://schemas.microsoft.com/office/drawing/2014/main" id="{D3605608-2F52-F430-4B88-1CCDAFAAD5FA}"/>
                  </a:ext>
                </a:extLst>
              </p:cNvPr>
              <p:cNvSpPr/>
              <p:nvPr/>
            </p:nvSpPr>
            <p:spPr bwMode="auto">
              <a:xfrm>
                <a:off x="2435016" y="3159053"/>
                <a:ext cx="236717" cy="283955"/>
              </a:xfrm>
              <a:prstGeom prst="round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四角形: 角を丸くする 17">
                <a:extLst>
                  <a:ext uri="{FF2B5EF4-FFF2-40B4-BE49-F238E27FC236}">
                    <a16:creationId xmlns:a16="http://schemas.microsoft.com/office/drawing/2014/main" id="{2DEA7B89-36B9-F972-A5AF-256E847CC54F}"/>
                  </a:ext>
                </a:extLst>
              </p:cNvPr>
              <p:cNvSpPr/>
              <p:nvPr/>
            </p:nvSpPr>
            <p:spPr bwMode="auto">
              <a:xfrm>
                <a:off x="3773474" y="3159052"/>
                <a:ext cx="236717" cy="283955"/>
              </a:xfrm>
              <a:prstGeom prst="round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四角形: 角を丸くする 18">
                <a:extLst>
                  <a:ext uri="{FF2B5EF4-FFF2-40B4-BE49-F238E27FC236}">
                    <a16:creationId xmlns:a16="http://schemas.microsoft.com/office/drawing/2014/main" id="{D3B4F1F7-9FD3-F4D0-5E00-DE9441F4A259}"/>
                  </a:ext>
                </a:extLst>
              </p:cNvPr>
              <p:cNvSpPr/>
              <p:nvPr/>
            </p:nvSpPr>
            <p:spPr bwMode="auto">
              <a:xfrm>
                <a:off x="2435016" y="2753927"/>
                <a:ext cx="1575175" cy="495054"/>
              </a:xfrm>
              <a:prstGeom prst="roundRect">
                <a:avLst>
                  <a:gd name="adj" fmla="val 23844"/>
                </a:avLst>
              </a:prstGeom>
              <a:solidFill>
                <a:srgbClr val="FFFF00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A26F3D3B-7067-2999-37C1-3EDC923B8A48}"/>
                  </a:ext>
                </a:extLst>
              </p:cNvPr>
              <p:cNvSpPr/>
              <p:nvPr/>
            </p:nvSpPr>
            <p:spPr bwMode="auto">
              <a:xfrm>
                <a:off x="2492280" y="2822605"/>
                <a:ext cx="226988" cy="22698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602C321F-C281-AEBF-95A8-47AC6CDA7047}"/>
                  </a:ext>
                </a:extLst>
              </p:cNvPr>
              <p:cNvSpPr/>
              <p:nvPr/>
            </p:nvSpPr>
            <p:spPr bwMode="auto">
              <a:xfrm>
                <a:off x="3726947" y="2822605"/>
                <a:ext cx="226988" cy="22698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四角形: 角を丸くする 21">
                <a:extLst>
                  <a:ext uri="{FF2B5EF4-FFF2-40B4-BE49-F238E27FC236}">
                    <a16:creationId xmlns:a16="http://schemas.microsoft.com/office/drawing/2014/main" id="{B8C84E44-A531-0C52-373C-C4FFEA589F1E}"/>
                  </a:ext>
                </a:extLst>
              </p:cNvPr>
              <p:cNvSpPr/>
              <p:nvPr/>
            </p:nvSpPr>
            <p:spPr bwMode="auto">
              <a:xfrm>
                <a:off x="2378319" y="3111622"/>
                <a:ext cx="1688570" cy="159030"/>
              </a:xfrm>
              <a:prstGeom prst="roundRect">
                <a:avLst/>
              </a:prstGeom>
              <a:solidFill>
                <a:srgbClr val="FFFF00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F654D4E8-B452-CED5-CA38-8E0834C48CEF}"/>
                  </a:ext>
                </a:extLst>
              </p:cNvPr>
              <p:cNvSpPr/>
              <p:nvPr/>
            </p:nvSpPr>
            <p:spPr bwMode="auto">
              <a:xfrm>
                <a:off x="2806028" y="2819648"/>
                <a:ext cx="832915" cy="185035"/>
              </a:xfrm>
              <a:custGeom>
                <a:avLst/>
                <a:gdLst>
                  <a:gd name="connsiteX0" fmla="*/ 0 w 832915"/>
                  <a:gd name="connsiteY0" fmla="*/ 162174 h 185035"/>
                  <a:gd name="connsiteX1" fmla="*/ 0 w 832915"/>
                  <a:gd name="connsiteY1" fmla="*/ 162175 h 185035"/>
                  <a:gd name="connsiteX2" fmla="*/ 0 w 832915"/>
                  <a:gd name="connsiteY2" fmla="*/ 162175 h 185035"/>
                  <a:gd name="connsiteX3" fmla="*/ 22860 w 832915"/>
                  <a:gd name="connsiteY3" fmla="*/ 139315 h 185035"/>
                  <a:gd name="connsiteX4" fmla="*/ 810055 w 832915"/>
                  <a:gd name="connsiteY4" fmla="*/ 139315 h 185035"/>
                  <a:gd name="connsiteX5" fmla="*/ 832915 w 832915"/>
                  <a:gd name="connsiteY5" fmla="*/ 162175 h 185035"/>
                  <a:gd name="connsiteX6" fmla="*/ 832914 w 832915"/>
                  <a:gd name="connsiteY6" fmla="*/ 162175 h 185035"/>
                  <a:gd name="connsiteX7" fmla="*/ 810054 w 832915"/>
                  <a:gd name="connsiteY7" fmla="*/ 185035 h 185035"/>
                  <a:gd name="connsiteX8" fmla="*/ 22860 w 832915"/>
                  <a:gd name="connsiteY8" fmla="*/ 185034 h 185035"/>
                  <a:gd name="connsiteX9" fmla="*/ 6696 w 832915"/>
                  <a:gd name="connsiteY9" fmla="*/ 178338 h 185035"/>
                  <a:gd name="connsiteX10" fmla="*/ 0 w 832915"/>
                  <a:gd name="connsiteY10" fmla="*/ 162175 h 185035"/>
                  <a:gd name="connsiteX11" fmla="*/ 6696 w 832915"/>
                  <a:gd name="connsiteY11" fmla="*/ 146011 h 185035"/>
                  <a:gd name="connsiteX12" fmla="*/ 22860 w 832915"/>
                  <a:gd name="connsiteY12" fmla="*/ 139315 h 185035"/>
                  <a:gd name="connsiteX13" fmla="*/ 0 w 832915"/>
                  <a:gd name="connsiteY13" fmla="*/ 92516 h 185035"/>
                  <a:gd name="connsiteX14" fmla="*/ 0 w 832915"/>
                  <a:gd name="connsiteY14" fmla="*/ 92517 h 185035"/>
                  <a:gd name="connsiteX15" fmla="*/ 0 w 832915"/>
                  <a:gd name="connsiteY15" fmla="*/ 92517 h 185035"/>
                  <a:gd name="connsiteX16" fmla="*/ 22860 w 832915"/>
                  <a:gd name="connsiteY16" fmla="*/ 69657 h 185035"/>
                  <a:gd name="connsiteX17" fmla="*/ 810055 w 832915"/>
                  <a:gd name="connsiteY17" fmla="*/ 69657 h 185035"/>
                  <a:gd name="connsiteX18" fmla="*/ 832915 w 832915"/>
                  <a:gd name="connsiteY18" fmla="*/ 92517 h 185035"/>
                  <a:gd name="connsiteX19" fmla="*/ 832914 w 832915"/>
                  <a:gd name="connsiteY19" fmla="*/ 92517 h 185035"/>
                  <a:gd name="connsiteX20" fmla="*/ 810054 w 832915"/>
                  <a:gd name="connsiteY20" fmla="*/ 115377 h 185035"/>
                  <a:gd name="connsiteX21" fmla="*/ 22860 w 832915"/>
                  <a:gd name="connsiteY21" fmla="*/ 115376 h 185035"/>
                  <a:gd name="connsiteX22" fmla="*/ 6696 w 832915"/>
                  <a:gd name="connsiteY22" fmla="*/ 108680 h 185035"/>
                  <a:gd name="connsiteX23" fmla="*/ 0 w 832915"/>
                  <a:gd name="connsiteY23" fmla="*/ 92517 h 185035"/>
                  <a:gd name="connsiteX24" fmla="*/ 6696 w 832915"/>
                  <a:gd name="connsiteY24" fmla="*/ 76353 h 185035"/>
                  <a:gd name="connsiteX25" fmla="*/ 22860 w 832915"/>
                  <a:gd name="connsiteY25" fmla="*/ 69657 h 185035"/>
                  <a:gd name="connsiteX26" fmla="*/ 0 w 832915"/>
                  <a:gd name="connsiteY26" fmla="*/ 22859 h 185035"/>
                  <a:gd name="connsiteX27" fmla="*/ 0 w 832915"/>
                  <a:gd name="connsiteY27" fmla="*/ 22859 h 185035"/>
                  <a:gd name="connsiteX28" fmla="*/ 0 w 832915"/>
                  <a:gd name="connsiteY28" fmla="*/ 22860 h 185035"/>
                  <a:gd name="connsiteX29" fmla="*/ 22860 w 832915"/>
                  <a:gd name="connsiteY29" fmla="*/ 0 h 185035"/>
                  <a:gd name="connsiteX30" fmla="*/ 810055 w 832915"/>
                  <a:gd name="connsiteY30" fmla="*/ 0 h 185035"/>
                  <a:gd name="connsiteX31" fmla="*/ 832915 w 832915"/>
                  <a:gd name="connsiteY31" fmla="*/ 22860 h 185035"/>
                  <a:gd name="connsiteX32" fmla="*/ 832914 w 832915"/>
                  <a:gd name="connsiteY32" fmla="*/ 22860 h 185035"/>
                  <a:gd name="connsiteX33" fmla="*/ 810054 w 832915"/>
                  <a:gd name="connsiteY33" fmla="*/ 45720 h 185035"/>
                  <a:gd name="connsiteX34" fmla="*/ 22860 w 832915"/>
                  <a:gd name="connsiteY34" fmla="*/ 45719 h 185035"/>
                  <a:gd name="connsiteX35" fmla="*/ 6696 w 832915"/>
                  <a:gd name="connsiteY35" fmla="*/ 39023 h 185035"/>
                  <a:gd name="connsiteX36" fmla="*/ 0 w 832915"/>
                  <a:gd name="connsiteY36" fmla="*/ 22859 h 185035"/>
                  <a:gd name="connsiteX37" fmla="*/ 6696 w 832915"/>
                  <a:gd name="connsiteY37" fmla="*/ 6696 h 185035"/>
                  <a:gd name="connsiteX38" fmla="*/ 22860 w 832915"/>
                  <a:gd name="connsiteY38" fmla="*/ 0 h 1850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832915" h="185035">
                    <a:moveTo>
                      <a:pt x="0" y="162174"/>
                    </a:moveTo>
                    <a:lnTo>
                      <a:pt x="0" y="162175"/>
                    </a:lnTo>
                    <a:lnTo>
                      <a:pt x="0" y="162175"/>
                    </a:lnTo>
                    <a:close/>
                    <a:moveTo>
                      <a:pt x="22860" y="139315"/>
                    </a:moveTo>
                    <a:lnTo>
                      <a:pt x="810055" y="139315"/>
                    </a:lnTo>
                    <a:cubicBezTo>
                      <a:pt x="822680" y="139315"/>
                      <a:pt x="832915" y="149550"/>
                      <a:pt x="832915" y="162175"/>
                    </a:cubicBezTo>
                    <a:lnTo>
                      <a:pt x="832914" y="162175"/>
                    </a:lnTo>
                    <a:cubicBezTo>
                      <a:pt x="832914" y="174800"/>
                      <a:pt x="822679" y="185035"/>
                      <a:pt x="810054" y="185035"/>
                    </a:cubicBezTo>
                    <a:lnTo>
                      <a:pt x="22860" y="185034"/>
                    </a:lnTo>
                    <a:cubicBezTo>
                      <a:pt x="16548" y="185034"/>
                      <a:pt x="10833" y="182475"/>
                      <a:pt x="6696" y="178338"/>
                    </a:cubicBezTo>
                    <a:lnTo>
                      <a:pt x="0" y="162175"/>
                    </a:lnTo>
                    <a:lnTo>
                      <a:pt x="6696" y="146011"/>
                    </a:lnTo>
                    <a:cubicBezTo>
                      <a:pt x="10833" y="141874"/>
                      <a:pt x="16548" y="139315"/>
                      <a:pt x="22860" y="139315"/>
                    </a:cubicBezTo>
                    <a:close/>
                    <a:moveTo>
                      <a:pt x="0" y="92516"/>
                    </a:moveTo>
                    <a:lnTo>
                      <a:pt x="0" y="92517"/>
                    </a:lnTo>
                    <a:lnTo>
                      <a:pt x="0" y="92517"/>
                    </a:lnTo>
                    <a:close/>
                    <a:moveTo>
                      <a:pt x="22860" y="69657"/>
                    </a:moveTo>
                    <a:lnTo>
                      <a:pt x="810055" y="69657"/>
                    </a:lnTo>
                    <a:cubicBezTo>
                      <a:pt x="822680" y="69657"/>
                      <a:pt x="832915" y="79892"/>
                      <a:pt x="832915" y="92517"/>
                    </a:cubicBezTo>
                    <a:lnTo>
                      <a:pt x="832914" y="92517"/>
                    </a:lnTo>
                    <a:cubicBezTo>
                      <a:pt x="832914" y="105142"/>
                      <a:pt x="822679" y="115377"/>
                      <a:pt x="810054" y="115377"/>
                    </a:cubicBezTo>
                    <a:lnTo>
                      <a:pt x="22860" y="115376"/>
                    </a:lnTo>
                    <a:cubicBezTo>
                      <a:pt x="16548" y="115376"/>
                      <a:pt x="10833" y="112817"/>
                      <a:pt x="6696" y="108680"/>
                    </a:cubicBezTo>
                    <a:lnTo>
                      <a:pt x="0" y="92517"/>
                    </a:lnTo>
                    <a:lnTo>
                      <a:pt x="6696" y="76353"/>
                    </a:lnTo>
                    <a:cubicBezTo>
                      <a:pt x="10833" y="72216"/>
                      <a:pt x="16548" y="69657"/>
                      <a:pt x="22860" y="69657"/>
                    </a:cubicBezTo>
                    <a:close/>
                    <a:moveTo>
                      <a:pt x="0" y="22859"/>
                    </a:moveTo>
                    <a:lnTo>
                      <a:pt x="0" y="22859"/>
                    </a:lnTo>
                    <a:lnTo>
                      <a:pt x="0" y="22860"/>
                    </a:lnTo>
                    <a:close/>
                    <a:moveTo>
                      <a:pt x="22860" y="0"/>
                    </a:moveTo>
                    <a:lnTo>
                      <a:pt x="810055" y="0"/>
                    </a:lnTo>
                    <a:cubicBezTo>
                      <a:pt x="822680" y="0"/>
                      <a:pt x="832915" y="10235"/>
                      <a:pt x="832915" y="22860"/>
                    </a:cubicBezTo>
                    <a:lnTo>
                      <a:pt x="832914" y="22860"/>
                    </a:lnTo>
                    <a:cubicBezTo>
                      <a:pt x="832914" y="35485"/>
                      <a:pt x="822679" y="45720"/>
                      <a:pt x="810054" y="45720"/>
                    </a:cubicBezTo>
                    <a:lnTo>
                      <a:pt x="22860" y="45719"/>
                    </a:lnTo>
                    <a:cubicBezTo>
                      <a:pt x="16548" y="45719"/>
                      <a:pt x="10833" y="43160"/>
                      <a:pt x="6696" y="39023"/>
                    </a:cubicBezTo>
                    <a:lnTo>
                      <a:pt x="0" y="22859"/>
                    </a:lnTo>
                    <a:lnTo>
                      <a:pt x="6696" y="6696"/>
                    </a:lnTo>
                    <a:cubicBezTo>
                      <a:pt x="10833" y="2559"/>
                      <a:pt x="16548" y="0"/>
                      <a:pt x="22860" y="0"/>
                    </a:cubicBez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正方形/長方形 23">
                <a:extLst>
                  <a:ext uri="{FF2B5EF4-FFF2-40B4-BE49-F238E27FC236}">
                    <a16:creationId xmlns:a16="http://schemas.microsoft.com/office/drawing/2014/main" id="{17B0F133-5EC2-117D-8D15-CBFF6B1A98C6}"/>
                  </a:ext>
                </a:extLst>
              </p:cNvPr>
              <p:cNvSpPr/>
              <p:nvPr/>
            </p:nvSpPr>
            <p:spPr bwMode="auto">
              <a:xfrm>
                <a:off x="3044783" y="3085654"/>
                <a:ext cx="355642" cy="215375"/>
              </a:xfrm>
              <a:prstGeom prst="rect">
                <a:avLst/>
              </a:prstGeom>
              <a:solidFill>
                <a:schemeClr val="bg1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CDCFA64A-C2B7-010A-7172-D647B554E82A}"/>
                </a:ext>
              </a:extLst>
            </p:cNvPr>
            <p:cNvSpPr/>
            <p:nvPr/>
          </p:nvSpPr>
          <p:spPr bwMode="auto">
            <a:xfrm>
              <a:off x="8311519" y="4568072"/>
              <a:ext cx="1042988" cy="191620"/>
            </a:xfrm>
            <a:custGeom>
              <a:avLst/>
              <a:gdLst>
                <a:gd name="connsiteX0" fmla="*/ 532471 w 1062710"/>
                <a:gd name="connsiteY0" fmla="*/ 0 h 182321"/>
                <a:gd name="connsiteX1" fmla="*/ 767950 w 1062710"/>
                <a:gd name="connsiteY1" fmla="*/ 44008 h 182321"/>
                <a:gd name="connsiteX2" fmla="*/ 815353 w 1062710"/>
                <a:gd name="connsiteY2" fmla="*/ 75730 h 182321"/>
                <a:gd name="connsiteX3" fmla="*/ 871713 w 1062710"/>
                <a:gd name="connsiteY3" fmla="*/ 80864 h 182321"/>
                <a:gd name="connsiteX4" fmla="*/ 1060132 w 1062710"/>
                <a:gd name="connsiteY4" fmla="*/ 174628 h 182321"/>
                <a:gd name="connsiteX5" fmla="*/ 1062710 w 1062710"/>
                <a:gd name="connsiteY5" fmla="*/ 182321 h 182321"/>
                <a:gd name="connsiteX6" fmla="*/ 0 w 1062710"/>
                <a:gd name="connsiteY6" fmla="*/ 182321 h 182321"/>
                <a:gd name="connsiteX7" fmla="*/ 2578 w 1062710"/>
                <a:gd name="connsiteY7" fmla="*/ 174628 h 182321"/>
                <a:gd name="connsiteX8" fmla="*/ 190998 w 1062710"/>
                <a:gd name="connsiteY8" fmla="*/ 80864 h 182321"/>
                <a:gd name="connsiteX9" fmla="*/ 249940 w 1062710"/>
                <a:gd name="connsiteY9" fmla="*/ 75495 h 182321"/>
                <a:gd name="connsiteX10" fmla="*/ 296992 w 1062710"/>
                <a:gd name="connsiteY10" fmla="*/ 44008 h 182321"/>
                <a:gd name="connsiteX11" fmla="*/ 532471 w 1062710"/>
                <a:gd name="connsiteY11" fmla="*/ 0 h 182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62710" h="182321">
                  <a:moveTo>
                    <a:pt x="532471" y="0"/>
                  </a:moveTo>
                  <a:cubicBezTo>
                    <a:pt x="624431" y="0"/>
                    <a:pt x="707686" y="16818"/>
                    <a:pt x="767950" y="44008"/>
                  </a:cubicBezTo>
                  <a:lnTo>
                    <a:pt x="815353" y="75730"/>
                  </a:lnTo>
                  <a:lnTo>
                    <a:pt x="871713" y="80864"/>
                  </a:lnTo>
                  <a:cubicBezTo>
                    <a:pt x="961356" y="97971"/>
                    <a:pt x="1030942" y="132285"/>
                    <a:pt x="1060132" y="174628"/>
                  </a:cubicBezTo>
                  <a:lnTo>
                    <a:pt x="1062710" y="182321"/>
                  </a:lnTo>
                  <a:lnTo>
                    <a:pt x="0" y="182321"/>
                  </a:lnTo>
                  <a:lnTo>
                    <a:pt x="2578" y="174628"/>
                  </a:lnTo>
                  <a:cubicBezTo>
                    <a:pt x="31769" y="132285"/>
                    <a:pt x="101355" y="97971"/>
                    <a:pt x="190998" y="80864"/>
                  </a:cubicBezTo>
                  <a:lnTo>
                    <a:pt x="249940" y="75495"/>
                  </a:lnTo>
                  <a:lnTo>
                    <a:pt x="296992" y="44008"/>
                  </a:lnTo>
                  <a:cubicBezTo>
                    <a:pt x="357256" y="16818"/>
                    <a:pt x="440510" y="0"/>
                    <a:pt x="532471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bg1">
                  <a:lumMod val="65000"/>
                </a:schemeClr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48E0753-F0E0-2963-49E3-5CE32FA2025F}"/>
                </a:ext>
              </a:extLst>
            </p:cNvPr>
            <p:cNvSpPr/>
            <p:nvPr/>
          </p:nvSpPr>
          <p:spPr bwMode="auto">
            <a:xfrm>
              <a:off x="7736275" y="5893683"/>
              <a:ext cx="2272062" cy="89946"/>
            </a:xfrm>
            <a:custGeom>
              <a:avLst/>
              <a:gdLst>
                <a:gd name="connsiteX0" fmla="*/ 522589 w 2658428"/>
                <a:gd name="connsiteY0" fmla="*/ 0 h 191620"/>
                <a:gd name="connsiteX1" fmla="*/ 753698 w 2658428"/>
                <a:gd name="connsiteY1" fmla="*/ 46253 h 191620"/>
                <a:gd name="connsiteX2" fmla="*/ 800221 w 2658428"/>
                <a:gd name="connsiteY2" fmla="*/ 79593 h 191620"/>
                <a:gd name="connsiteX3" fmla="*/ 855535 w 2658428"/>
                <a:gd name="connsiteY3" fmla="*/ 84989 h 191620"/>
                <a:gd name="connsiteX4" fmla="*/ 913924 w 2658428"/>
                <a:gd name="connsiteY4" fmla="*/ 105007 h 191620"/>
                <a:gd name="connsiteX5" fmla="*/ 972313 w 2658428"/>
                <a:gd name="connsiteY5" fmla="*/ 84989 h 191620"/>
                <a:gd name="connsiteX6" fmla="*/ 1030161 w 2658428"/>
                <a:gd name="connsiteY6" fmla="*/ 79346 h 191620"/>
                <a:gd name="connsiteX7" fmla="*/ 1076340 w 2658428"/>
                <a:gd name="connsiteY7" fmla="*/ 46253 h 191620"/>
                <a:gd name="connsiteX8" fmla="*/ 1307449 w 2658428"/>
                <a:gd name="connsiteY8" fmla="*/ 0 h 191620"/>
                <a:gd name="connsiteX9" fmla="*/ 1538558 w 2658428"/>
                <a:gd name="connsiteY9" fmla="*/ 46253 h 191620"/>
                <a:gd name="connsiteX10" fmla="*/ 1585081 w 2658428"/>
                <a:gd name="connsiteY10" fmla="*/ 79593 h 191620"/>
                <a:gd name="connsiteX11" fmla="*/ 1640396 w 2658428"/>
                <a:gd name="connsiteY11" fmla="*/ 84989 h 191620"/>
                <a:gd name="connsiteX12" fmla="*/ 1721645 w 2658428"/>
                <a:gd name="connsiteY12" fmla="*/ 112844 h 191620"/>
                <a:gd name="connsiteX13" fmla="*/ 1802894 w 2658428"/>
                <a:gd name="connsiteY13" fmla="*/ 84989 h 191620"/>
                <a:gd name="connsiteX14" fmla="*/ 1860742 w 2658428"/>
                <a:gd name="connsiteY14" fmla="*/ 79346 h 191620"/>
                <a:gd name="connsiteX15" fmla="*/ 1906920 w 2658428"/>
                <a:gd name="connsiteY15" fmla="*/ 46253 h 191620"/>
                <a:gd name="connsiteX16" fmla="*/ 2138029 w 2658428"/>
                <a:gd name="connsiteY16" fmla="*/ 0 h 191620"/>
                <a:gd name="connsiteX17" fmla="*/ 2369138 w 2658428"/>
                <a:gd name="connsiteY17" fmla="*/ 46253 h 191620"/>
                <a:gd name="connsiteX18" fmla="*/ 2415662 w 2658428"/>
                <a:gd name="connsiteY18" fmla="*/ 79593 h 191620"/>
                <a:gd name="connsiteX19" fmla="*/ 2470976 w 2658428"/>
                <a:gd name="connsiteY19" fmla="*/ 84989 h 191620"/>
                <a:gd name="connsiteX20" fmla="*/ 2655898 w 2658428"/>
                <a:gd name="connsiteY20" fmla="*/ 183535 h 191620"/>
                <a:gd name="connsiteX21" fmla="*/ 2658428 w 2658428"/>
                <a:gd name="connsiteY21" fmla="*/ 191620 h 191620"/>
                <a:gd name="connsiteX22" fmla="*/ 1827848 w 2658428"/>
                <a:gd name="connsiteY22" fmla="*/ 191620 h 191620"/>
                <a:gd name="connsiteX23" fmla="*/ 1615440 w 2658428"/>
                <a:gd name="connsiteY23" fmla="*/ 191620 h 191620"/>
                <a:gd name="connsiteX24" fmla="*/ 1042988 w 2658428"/>
                <a:gd name="connsiteY24" fmla="*/ 191620 h 191620"/>
                <a:gd name="connsiteX25" fmla="*/ 784860 w 2658428"/>
                <a:gd name="connsiteY25" fmla="*/ 191620 h 191620"/>
                <a:gd name="connsiteX26" fmla="*/ 0 w 2658428"/>
                <a:gd name="connsiteY26" fmla="*/ 191620 h 191620"/>
                <a:gd name="connsiteX27" fmla="*/ 2530 w 2658428"/>
                <a:gd name="connsiteY27" fmla="*/ 183535 h 191620"/>
                <a:gd name="connsiteX28" fmla="*/ 187453 w 2658428"/>
                <a:gd name="connsiteY28" fmla="*/ 84989 h 191620"/>
                <a:gd name="connsiteX29" fmla="*/ 245301 w 2658428"/>
                <a:gd name="connsiteY29" fmla="*/ 79346 h 191620"/>
                <a:gd name="connsiteX30" fmla="*/ 291480 w 2658428"/>
                <a:gd name="connsiteY30" fmla="*/ 46253 h 191620"/>
                <a:gd name="connsiteX31" fmla="*/ 522589 w 2658428"/>
                <a:gd name="connsiteY31" fmla="*/ 0 h 191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658428" h="191620">
                  <a:moveTo>
                    <a:pt x="522589" y="0"/>
                  </a:moveTo>
                  <a:cubicBezTo>
                    <a:pt x="612843" y="0"/>
                    <a:pt x="694553" y="17676"/>
                    <a:pt x="753698" y="46253"/>
                  </a:cubicBezTo>
                  <a:lnTo>
                    <a:pt x="800221" y="79593"/>
                  </a:lnTo>
                  <a:lnTo>
                    <a:pt x="855535" y="84989"/>
                  </a:lnTo>
                  <a:lnTo>
                    <a:pt x="913924" y="105007"/>
                  </a:lnTo>
                  <a:lnTo>
                    <a:pt x="972313" y="84989"/>
                  </a:lnTo>
                  <a:lnTo>
                    <a:pt x="1030161" y="79346"/>
                  </a:lnTo>
                  <a:lnTo>
                    <a:pt x="1076340" y="46253"/>
                  </a:lnTo>
                  <a:cubicBezTo>
                    <a:pt x="1135486" y="17676"/>
                    <a:pt x="1217195" y="0"/>
                    <a:pt x="1307449" y="0"/>
                  </a:cubicBezTo>
                  <a:cubicBezTo>
                    <a:pt x="1397703" y="0"/>
                    <a:pt x="1479412" y="17676"/>
                    <a:pt x="1538558" y="46253"/>
                  </a:cubicBezTo>
                  <a:lnTo>
                    <a:pt x="1585081" y="79593"/>
                  </a:lnTo>
                  <a:lnTo>
                    <a:pt x="1640396" y="84989"/>
                  </a:lnTo>
                  <a:lnTo>
                    <a:pt x="1721645" y="112844"/>
                  </a:lnTo>
                  <a:lnTo>
                    <a:pt x="1802894" y="84989"/>
                  </a:lnTo>
                  <a:lnTo>
                    <a:pt x="1860742" y="79346"/>
                  </a:lnTo>
                  <a:lnTo>
                    <a:pt x="1906920" y="46253"/>
                  </a:lnTo>
                  <a:cubicBezTo>
                    <a:pt x="1966066" y="17676"/>
                    <a:pt x="2047775" y="0"/>
                    <a:pt x="2138029" y="0"/>
                  </a:cubicBezTo>
                  <a:cubicBezTo>
                    <a:pt x="2228283" y="0"/>
                    <a:pt x="2309993" y="17676"/>
                    <a:pt x="2369138" y="46253"/>
                  </a:cubicBezTo>
                  <a:lnTo>
                    <a:pt x="2415662" y="79593"/>
                  </a:lnTo>
                  <a:lnTo>
                    <a:pt x="2470976" y="84989"/>
                  </a:lnTo>
                  <a:cubicBezTo>
                    <a:pt x="2558955" y="102968"/>
                    <a:pt x="2627250" y="139032"/>
                    <a:pt x="2655898" y="183535"/>
                  </a:cubicBezTo>
                  <a:lnTo>
                    <a:pt x="2658428" y="191620"/>
                  </a:lnTo>
                  <a:lnTo>
                    <a:pt x="1827848" y="191620"/>
                  </a:lnTo>
                  <a:lnTo>
                    <a:pt x="1615440" y="191620"/>
                  </a:lnTo>
                  <a:lnTo>
                    <a:pt x="1042988" y="191620"/>
                  </a:lnTo>
                  <a:lnTo>
                    <a:pt x="784860" y="191620"/>
                  </a:lnTo>
                  <a:lnTo>
                    <a:pt x="0" y="191620"/>
                  </a:lnTo>
                  <a:lnTo>
                    <a:pt x="2530" y="183535"/>
                  </a:lnTo>
                  <a:cubicBezTo>
                    <a:pt x="31179" y="139032"/>
                    <a:pt x="99474" y="102968"/>
                    <a:pt x="187453" y="84989"/>
                  </a:cubicBezTo>
                  <a:lnTo>
                    <a:pt x="245301" y="79346"/>
                  </a:lnTo>
                  <a:lnTo>
                    <a:pt x="291480" y="46253"/>
                  </a:lnTo>
                  <a:cubicBezTo>
                    <a:pt x="350626" y="17676"/>
                    <a:pt x="432335" y="0"/>
                    <a:pt x="522589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9050">
              <a:solidFill>
                <a:schemeClr val="bg1">
                  <a:lumMod val="65000"/>
                </a:schemeClr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BF796F1C-FE83-7C0C-3953-3D852F28FDEC}"/>
                </a:ext>
              </a:extLst>
            </p:cNvPr>
            <p:cNvGrpSpPr/>
            <p:nvPr/>
          </p:nvGrpSpPr>
          <p:grpSpPr>
            <a:xfrm>
              <a:off x="8591829" y="4551516"/>
              <a:ext cx="439994" cy="628805"/>
              <a:chOff x="5059327" y="3759705"/>
              <a:chExt cx="439994" cy="628805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5BFA37DA-F6A7-AE8D-4914-54349E81DAD4}"/>
                  </a:ext>
                </a:extLst>
              </p:cNvPr>
              <p:cNvSpPr/>
              <p:nvPr/>
            </p:nvSpPr>
            <p:spPr>
              <a:xfrm>
                <a:off x="5383177" y="3759705"/>
                <a:ext cx="116144" cy="628805"/>
              </a:xfrm>
              <a:custGeom>
                <a:avLst/>
                <a:gdLst>
                  <a:gd name="csX0" fmla="*/ 127257 w 165357"/>
                  <a:gd name="csY0" fmla="*/ 0 h 1088638"/>
                  <a:gd name="csX1" fmla="*/ 63629 w 165357"/>
                  <a:gd name="csY1" fmla="*/ 293494 h 1088638"/>
                  <a:gd name="csX2" fmla="*/ 100417 w 165357"/>
                  <a:gd name="csY2" fmla="*/ 528139 h 1088638"/>
                  <a:gd name="csX3" fmla="*/ 126219 w 165357"/>
                  <a:gd name="csY3" fmla="*/ 584712 h 1088638"/>
                  <a:gd name="csX4" fmla="*/ 128085 w 165357"/>
                  <a:gd name="csY4" fmla="*/ 587613 h 1088638"/>
                  <a:gd name="csX5" fmla="*/ 165357 w 165357"/>
                  <a:gd name="csY5" fmla="*/ 795144 h 1088638"/>
                  <a:gd name="csX6" fmla="*/ 38100 w 165357"/>
                  <a:gd name="csY6" fmla="*/ 1088638 h 1088638"/>
                  <a:gd name="csX7" fmla="*/ 101728 w 165357"/>
                  <a:gd name="csY7" fmla="*/ 795144 h 1088638"/>
                  <a:gd name="csX8" fmla="*/ 64940 w 165357"/>
                  <a:gd name="csY8" fmla="*/ 560499 h 1088638"/>
                  <a:gd name="csX9" fmla="*/ 39138 w 165357"/>
                  <a:gd name="csY9" fmla="*/ 503926 h 1088638"/>
                  <a:gd name="csX10" fmla="*/ 37273 w 165357"/>
                  <a:gd name="csY10" fmla="*/ 501026 h 1088638"/>
                  <a:gd name="csX11" fmla="*/ 0 w 165357"/>
                  <a:gd name="csY11" fmla="*/ 293494 h 1088638"/>
                  <a:gd name="csX12" fmla="*/ 127257 w 165357"/>
                  <a:gd name="csY12" fmla="*/ 0 h 108863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</a:cxnLst>
                <a:rect l="l" t="t" r="r" b="b"/>
                <a:pathLst>
                  <a:path w="165357" h="1088638">
                    <a:moveTo>
                      <a:pt x="127257" y="0"/>
                    </a:moveTo>
                    <a:cubicBezTo>
                      <a:pt x="87202" y="69285"/>
                      <a:pt x="63629" y="178020"/>
                      <a:pt x="63629" y="293494"/>
                    </a:cubicBezTo>
                    <a:cubicBezTo>
                      <a:pt x="63629" y="380100"/>
                      <a:pt x="76889" y="462915"/>
                      <a:pt x="100417" y="528139"/>
                    </a:cubicBezTo>
                    <a:lnTo>
                      <a:pt x="126219" y="584712"/>
                    </a:lnTo>
                    <a:lnTo>
                      <a:pt x="128085" y="587613"/>
                    </a:lnTo>
                    <a:cubicBezTo>
                      <a:pt x="151113" y="640725"/>
                      <a:pt x="165357" y="714098"/>
                      <a:pt x="165357" y="795144"/>
                    </a:cubicBezTo>
                    <a:cubicBezTo>
                      <a:pt x="165357" y="957236"/>
                      <a:pt x="108382" y="1088638"/>
                      <a:pt x="38100" y="1088638"/>
                    </a:cubicBezTo>
                    <a:cubicBezTo>
                      <a:pt x="78155" y="1019353"/>
                      <a:pt x="101728" y="910618"/>
                      <a:pt x="101728" y="795144"/>
                    </a:cubicBezTo>
                    <a:cubicBezTo>
                      <a:pt x="101728" y="708539"/>
                      <a:pt x="88468" y="625723"/>
                      <a:pt x="64940" y="560499"/>
                    </a:cubicBezTo>
                    <a:lnTo>
                      <a:pt x="39138" y="503926"/>
                    </a:lnTo>
                    <a:lnTo>
                      <a:pt x="37273" y="501026"/>
                    </a:lnTo>
                    <a:cubicBezTo>
                      <a:pt x="14244" y="447914"/>
                      <a:pt x="0" y="374540"/>
                      <a:pt x="0" y="293494"/>
                    </a:cubicBezTo>
                    <a:cubicBezTo>
                      <a:pt x="0" y="131402"/>
                      <a:pt x="56975" y="0"/>
                      <a:pt x="127257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BA4FDF3B-D32D-C673-3113-04AF2E77B4CF}"/>
                  </a:ext>
                </a:extLst>
              </p:cNvPr>
              <p:cNvSpPr/>
              <p:nvPr/>
            </p:nvSpPr>
            <p:spPr>
              <a:xfrm>
                <a:off x="5218077" y="3759705"/>
                <a:ext cx="116144" cy="628805"/>
              </a:xfrm>
              <a:custGeom>
                <a:avLst/>
                <a:gdLst>
                  <a:gd name="csX0" fmla="*/ 127257 w 165357"/>
                  <a:gd name="csY0" fmla="*/ 0 h 1088638"/>
                  <a:gd name="csX1" fmla="*/ 63629 w 165357"/>
                  <a:gd name="csY1" fmla="*/ 293494 h 1088638"/>
                  <a:gd name="csX2" fmla="*/ 100417 w 165357"/>
                  <a:gd name="csY2" fmla="*/ 528139 h 1088638"/>
                  <a:gd name="csX3" fmla="*/ 126219 w 165357"/>
                  <a:gd name="csY3" fmla="*/ 584712 h 1088638"/>
                  <a:gd name="csX4" fmla="*/ 128085 w 165357"/>
                  <a:gd name="csY4" fmla="*/ 587613 h 1088638"/>
                  <a:gd name="csX5" fmla="*/ 165357 w 165357"/>
                  <a:gd name="csY5" fmla="*/ 795144 h 1088638"/>
                  <a:gd name="csX6" fmla="*/ 38100 w 165357"/>
                  <a:gd name="csY6" fmla="*/ 1088638 h 1088638"/>
                  <a:gd name="csX7" fmla="*/ 101728 w 165357"/>
                  <a:gd name="csY7" fmla="*/ 795144 h 1088638"/>
                  <a:gd name="csX8" fmla="*/ 64940 w 165357"/>
                  <a:gd name="csY8" fmla="*/ 560499 h 1088638"/>
                  <a:gd name="csX9" fmla="*/ 39138 w 165357"/>
                  <a:gd name="csY9" fmla="*/ 503926 h 1088638"/>
                  <a:gd name="csX10" fmla="*/ 37273 w 165357"/>
                  <a:gd name="csY10" fmla="*/ 501026 h 1088638"/>
                  <a:gd name="csX11" fmla="*/ 0 w 165357"/>
                  <a:gd name="csY11" fmla="*/ 293494 h 1088638"/>
                  <a:gd name="csX12" fmla="*/ 127257 w 165357"/>
                  <a:gd name="csY12" fmla="*/ 0 h 108863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</a:cxnLst>
                <a:rect l="l" t="t" r="r" b="b"/>
                <a:pathLst>
                  <a:path w="165357" h="1088638">
                    <a:moveTo>
                      <a:pt x="127257" y="0"/>
                    </a:moveTo>
                    <a:cubicBezTo>
                      <a:pt x="87202" y="69285"/>
                      <a:pt x="63629" y="178020"/>
                      <a:pt x="63629" y="293494"/>
                    </a:cubicBezTo>
                    <a:cubicBezTo>
                      <a:pt x="63629" y="380100"/>
                      <a:pt x="76889" y="462915"/>
                      <a:pt x="100417" y="528139"/>
                    </a:cubicBezTo>
                    <a:lnTo>
                      <a:pt x="126219" y="584712"/>
                    </a:lnTo>
                    <a:lnTo>
                      <a:pt x="128085" y="587613"/>
                    </a:lnTo>
                    <a:cubicBezTo>
                      <a:pt x="151113" y="640725"/>
                      <a:pt x="165357" y="714098"/>
                      <a:pt x="165357" y="795144"/>
                    </a:cubicBezTo>
                    <a:cubicBezTo>
                      <a:pt x="165357" y="957236"/>
                      <a:pt x="108382" y="1088638"/>
                      <a:pt x="38100" y="1088638"/>
                    </a:cubicBezTo>
                    <a:cubicBezTo>
                      <a:pt x="78155" y="1019353"/>
                      <a:pt x="101728" y="910618"/>
                      <a:pt x="101728" y="795144"/>
                    </a:cubicBezTo>
                    <a:cubicBezTo>
                      <a:pt x="101728" y="708539"/>
                      <a:pt x="88468" y="625723"/>
                      <a:pt x="64940" y="560499"/>
                    </a:cubicBezTo>
                    <a:lnTo>
                      <a:pt x="39138" y="503926"/>
                    </a:lnTo>
                    <a:lnTo>
                      <a:pt x="37273" y="501026"/>
                    </a:lnTo>
                    <a:cubicBezTo>
                      <a:pt x="14244" y="447914"/>
                      <a:pt x="0" y="374540"/>
                      <a:pt x="0" y="293494"/>
                    </a:cubicBezTo>
                    <a:cubicBezTo>
                      <a:pt x="0" y="131402"/>
                      <a:pt x="56975" y="0"/>
                      <a:pt x="127257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919F08F9-AC98-0BD9-4D92-2B5ABF7BD763}"/>
                  </a:ext>
                </a:extLst>
              </p:cNvPr>
              <p:cNvSpPr/>
              <p:nvPr/>
            </p:nvSpPr>
            <p:spPr>
              <a:xfrm>
                <a:off x="5059327" y="3759705"/>
                <a:ext cx="116144" cy="628805"/>
              </a:xfrm>
              <a:custGeom>
                <a:avLst/>
                <a:gdLst>
                  <a:gd name="csX0" fmla="*/ 127257 w 165357"/>
                  <a:gd name="csY0" fmla="*/ 0 h 1088638"/>
                  <a:gd name="csX1" fmla="*/ 63629 w 165357"/>
                  <a:gd name="csY1" fmla="*/ 293494 h 1088638"/>
                  <a:gd name="csX2" fmla="*/ 100417 w 165357"/>
                  <a:gd name="csY2" fmla="*/ 528139 h 1088638"/>
                  <a:gd name="csX3" fmla="*/ 126219 w 165357"/>
                  <a:gd name="csY3" fmla="*/ 584712 h 1088638"/>
                  <a:gd name="csX4" fmla="*/ 128085 w 165357"/>
                  <a:gd name="csY4" fmla="*/ 587613 h 1088638"/>
                  <a:gd name="csX5" fmla="*/ 165357 w 165357"/>
                  <a:gd name="csY5" fmla="*/ 795144 h 1088638"/>
                  <a:gd name="csX6" fmla="*/ 38100 w 165357"/>
                  <a:gd name="csY6" fmla="*/ 1088638 h 1088638"/>
                  <a:gd name="csX7" fmla="*/ 101728 w 165357"/>
                  <a:gd name="csY7" fmla="*/ 795144 h 1088638"/>
                  <a:gd name="csX8" fmla="*/ 64940 w 165357"/>
                  <a:gd name="csY8" fmla="*/ 560499 h 1088638"/>
                  <a:gd name="csX9" fmla="*/ 39138 w 165357"/>
                  <a:gd name="csY9" fmla="*/ 503926 h 1088638"/>
                  <a:gd name="csX10" fmla="*/ 37273 w 165357"/>
                  <a:gd name="csY10" fmla="*/ 501026 h 1088638"/>
                  <a:gd name="csX11" fmla="*/ 0 w 165357"/>
                  <a:gd name="csY11" fmla="*/ 293494 h 1088638"/>
                  <a:gd name="csX12" fmla="*/ 127257 w 165357"/>
                  <a:gd name="csY12" fmla="*/ 0 h 108863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</a:cxnLst>
                <a:rect l="l" t="t" r="r" b="b"/>
                <a:pathLst>
                  <a:path w="165357" h="1088638">
                    <a:moveTo>
                      <a:pt x="127257" y="0"/>
                    </a:moveTo>
                    <a:cubicBezTo>
                      <a:pt x="87202" y="69285"/>
                      <a:pt x="63629" y="178020"/>
                      <a:pt x="63629" y="293494"/>
                    </a:cubicBezTo>
                    <a:cubicBezTo>
                      <a:pt x="63629" y="380100"/>
                      <a:pt x="76889" y="462915"/>
                      <a:pt x="100417" y="528139"/>
                    </a:cubicBezTo>
                    <a:lnTo>
                      <a:pt x="126219" y="584712"/>
                    </a:lnTo>
                    <a:lnTo>
                      <a:pt x="128085" y="587613"/>
                    </a:lnTo>
                    <a:cubicBezTo>
                      <a:pt x="151113" y="640725"/>
                      <a:pt x="165357" y="714098"/>
                      <a:pt x="165357" y="795144"/>
                    </a:cubicBezTo>
                    <a:cubicBezTo>
                      <a:pt x="165357" y="957236"/>
                      <a:pt x="108382" y="1088638"/>
                      <a:pt x="38100" y="1088638"/>
                    </a:cubicBezTo>
                    <a:cubicBezTo>
                      <a:pt x="78155" y="1019353"/>
                      <a:pt x="101728" y="910618"/>
                      <a:pt x="101728" y="795144"/>
                    </a:cubicBezTo>
                    <a:cubicBezTo>
                      <a:pt x="101728" y="708539"/>
                      <a:pt x="88468" y="625723"/>
                      <a:pt x="64940" y="560499"/>
                    </a:cubicBezTo>
                    <a:lnTo>
                      <a:pt x="39138" y="503926"/>
                    </a:lnTo>
                    <a:lnTo>
                      <a:pt x="37273" y="501026"/>
                    </a:lnTo>
                    <a:cubicBezTo>
                      <a:pt x="14244" y="447914"/>
                      <a:pt x="0" y="374540"/>
                      <a:pt x="0" y="293494"/>
                    </a:cubicBezTo>
                    <a:cubicBezTo>
                      <a:pt x="0" y="131402"/>
                      <a:pt x="56975" y="0"/>
                      <a:pt x="127257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7501592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6F525A5E-8466-2471-3DFD-12FD83467F53}"/>
              </a:ext>
            </a:extLst>
          </p:cNvPr>
          <p:cNvSpPr/>
          <p:nvPr/>
        </p:nvSpPr>
        <p:spPr>
          <a:xfrm>
            <a:off x="137465" y="138972"/>
            <a:ext cx="9625100" cy="3065004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3F7D4EED-E091-CC25-F855-1BCBFDEB30AF}"/>
              </a:ext>
            </a:extLst>
          </p:cNvPr>
          <p:cNvSpPr txBox="1"/>
          <p:nvPr/>
        </p:nvSpPr>
        <p:spPr>
          <a:xfrm>
            <a:off x="385482" y="364154"/>
            <a:ext cx="9135036" cy="250240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冬はバッテリー上がりに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ご注意ください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BECE711-557A-1DB0-1EC6-BA54BB887E15}"/>
              </a:ext>
            </a:extLst>
          </p:cNvPr>
          <p:cNvSpPr txBox="1"/>
          <p:nvPr/>
        </p:nvSpPr>
        <p:spPr>
          <a:xfrm>
            <a:off x="289240" y="3355648"/>
            <a:ext cx="9260097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2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寒い時期は、車やバイクのバッテリーが弱りやすくなります。</a:t>
            </a:r>
            <a:endParaRPr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C6D058D7-733F-0301-84AB-B61C71A0C87D}"/>
              </a:ext>
            </a:extLst>
          </p:cNvPr>
          <p:cNvGrpSpPr/>
          <p:nvPr/>
        </p:nvGrpSpPr>
        <p:grpSpPr>
          <a:xfrm>
            <a:off x="5849340" y="3922133"/>
            <a:ext cx="3671178" cy="2179123"/>
            <a:chOff x="435584" y="3276673"/>
            <a:chExt cx="3671178" cy="2179123"/>
          </a:xfrm>
        </p:grpSpPr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F159979B-950C-EE8A-6990-22E28224D708}"/>
                </a:ext>
              </a:extLst>
            </p:cNvPr>
            <p:cNvSpPr/>
            <p:nvPr/>
          </p:nvSpPr>
          <p:spPr>
            <a:xfrm>
              <a:off x="1399742" y="4339747"/>
              <a:ext cx="1406957" cy="501392"/>
            </a:xfrm>
            <a:custGeom>
              <a:avLst/>
              <a:gdLst>
                <a:gd name="csX0" fmla="*/ 0 w 1252538"/>
                <a:gd name="csY0" fmla="*/ 90487 h 495300"/>
                <a:gd name="csX1" fmla="*/ 502444 w 1252538"/>
                <a:gd name="csY1" fmla="*/ 366712 h 495300"/>
                <a:gd name="csX2" fmla="*/ 581025 w 1252538"/>
                <a:gd name="csY2" fmla="*/ 495300 h 495300"/>
                <a:gd name="csX3" fmla="*/ 1252538 w 1252538"/>
                <a:gd name="csY3" fmla="*/ 423862 h 495300"/>
                <a:gd name="csX4" fmla="*/ 1204913 w 1252538"/>
                <a:gd name="csY4" fmla="*/ 290512 h 495300"/>
                <a:gd name="csX5" fmla="*/ 840581 w 1252538"/>
                <a:gd name="csY5" fmla="*/ 26194 h 495300"/>
                <a:gd name="csX6" fmla="*/ 452438 w 1252538"/>
                <a:gd name="csY6" fmla="*/ 0 h 495300"/>
                <a:gd name="csX7" fmla="*/ 0 w 1252538"/>
                <a:gd name="csY7" fmla="*/ 90487 h 495300"/>
                <a:gd name="csX0" fmla="*/ 0 w 1252538"/>
                <a:gd name="csY0" fmla="*/ 93563 h 498376"/>
                <a:gd name="csX1" fmla="*/ 502444 w 1252538"/>
                <a:gd name="csY1" fmla="*/ 369788 h 498376"/>
                <a:gd name="csX2" fmla="*/ 581025 w 1252538"/>
                <a:gd name="csY2" fmla="*/ 498376 h 498376"/>
                <a:gd name="csX3" fmla="*/ 1252538 w 1252538"/>
                <a:gd name="csY3" fmla="*/ 426938 h 498376"/>
                <a:gd name="csX4" fmla="*/ 1204913 w 1252538"/>
                <a:gd name="csY4" fmla="*/ 293588 h 498376"/>
                <a:gd name="csX5" fmla="*/ 840581 w 1252538"/>
                <a:gd name="csY5" fmla="*/ 29270 h 498376"/>
                <a:gd name="csX6" fmla="*/ 452438 w 1252538"/>
                <a:gd name="csY6" fmla="*/ 3076 h 498376"/>
                <a:gd name="csX7" fmla="*/ 0 w 1252538"/>
                <a:gd name="csY7" fmla="*/ 93563 h 498376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04913 w 1252538"/>
                <a:gd name="csY4" fmla="*/ 281237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3357"/>
                <a:gd name="csY0" fmla="*/ 81212 h 486025"/>
                <a:gd name="csX1" fmla="*/ 502444 w 1253357"/>
                <a:gd name="csY1" fmla="*/ 357437 h 486025"/>
                <a:gd name="csX2" fmla="*/ 581025 w 1253357"/>
                <a:gd name="csY2" fmla="*/ 486025 h 486025"/>
                <a:gd name="csX3" fmla="*/ 1243013 w 1253357"/>
                <a:gd name="csY3" fmla="*/ 393156 h 486025"/>
                <a:gd name="csX4" fmla="*/ 1219200 w 1253357"/>
                <a:gd name="csY4" fmla="*/ 257425 h 486025"/>
                <a:gd name="csX5" fmla="*/ 840581 w 1253357"/>
                <a:gd name="csY5" fmla="*/ 16919 h 486025"/>
                <a:gd name="csX6" fmla="*/ 435770 w 1253357"/>
                <a:gd name="csY6" fmla="*/ 7394 h 486025"/>
                <a:gd name="csX7" fmla="*/ 0 w 1253357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26257 w 1243013"/>
                <a:gd name="csY1" fmla="*/ 366962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7790"/>
                <a:gd name="csX1" fmla="*/ 526257 w 1243013"/>
                <a:gd name="csY1" fmla="*/ 366962 h 487790"/>
                <a:gd name="csX2" fmla="*/ 581025 w 1243013"/>
                <a:gd name="csY2" fmla="*/ 486025 h 487790"/>
                <a:gd name="csX3" fmla="*/ 1243013 w 1243013"/>
                <a:gd name="csY3" fmla="*/ 393156 h 487790"/>
                <a:gd name="csX4" fmla="*/ 1219200 w 1243013"/>
                <a:gd name="csY4" fmla="*/ 257425 h 487790"/>
                <a:gd name="csX5" fmla="*/ 840581 w 1243013"/>
                <a:gd name="csY5" fmla="*/ 16919 h 487790"/>
                <a:gd name="csX6" fmla="*/ 435770 w 1243013"/>
                <a:gd name="csY6" fmla="*/ 7394 h 487790"/>
                <a:gd name="csX7" fmla="*/ 0 w 1243013"/>
                <a:gd name="csY7" fmla="*/ 81212 h 487790"/>
                <a:gd name="csX0" fmla="*/ 0 w 1250796"/>
                <a:gd name="csY0" fmla="*/ 81212 h 487548"/>
                <a:gd name="csX1" fmla="*/ 526257 w 1250796"/>
                <a:gd name="csY1" fmla="*/ 366962 h 487548"/>
                <a:gd name="csX2" fmla="*/ 581025 w 1250796"/>
                <a:gd name="csY2" fmla="*/ 486025 h 487548"/>
                <a:gd name="csX3" fmla="*/ 1243013 w 1250796"/>
                <a:gd name="csY3" fmla="*/ 393156 h 487548"/>
                <a:gd name="csX4" fmla="*/ 1219200 w 1250796"/>
                <a:gd name="csY4" fmla="*/ 257425 h 487548"/>
                <a:gd name="csX5" fmla="*/ 840581 w 1250796"/>
                <a:gd name="csY5" fmla="*/ 16919 h 487548"/>
                <a:gd name="csX6" fmla="*/ 435770 w 1250796"/>
                <a:gd name="csY6" fmla="*/ 7394 h 487548"/>
                <a:gd name="csX7" fmla="*/ 0 w 1250796"/>
                <a:gd name="csY7" fmla="*/ 81212 h 487548"/>
                <a:gd name="csX0" fmla="*/ 0 w 1253185"/>
                <a:gd name="csY0" fmla="*/ 81212 h 486427"/>
                <a:gd name="csX1" fmla="*/ 526257 w 1253185"/>
                <a:gd name="csY1" fmla="*/ 366962 h 486427"/>
                <a:gd name="csX2" fmla="*/ 581025 w 1253185"/>
                <a:gd name="csY2" fmla="*/ 486025 h 486427"/>
                <a:gd name="csX3" fmla="*/ 1221582 w 1253185"/>
                <a:gd name="csY3" fmla="*/ 405062 h 486427"/>
                <a:gd name="csX4" fmla="*/ 1219200 w 1253185"/>
                <a:gd name="csY4" fmla="*/ 257425 h 486427"/>
                <a:gd name="csX5" fmla="*/ 840581 w 1253185"/>
                <a:gd name="csY5" fmla="*/ 16919 h 486427"/>
                <a:gd name="csX6" fmla="*/ 435770 w 1253185"/>
                <a:gd name="csY6" fmla="*/ 7394 h 486427"/>
                <a:gd name="csX7" fmla="*/ 0 w 1253185"/>
                <a:gd name="csY7" fmla="*/ 81212 h 486427"/>
                <a:gd name="csX0" fmla="*/ 0 w 1253185"/>
                <a:gd name="csY0" fmla="*/ 81212 h 487137"/>
                <a:gd name="csX1" fmla="*/ 526257 w 1253185"/>
                <a:gd name="csY1" fmla="*/ 366962 h 487137"/>
                <a:gd name="csX2" fmla="*/ 581025 w 1253185"/>
                <a:gd name="csY2" fmla="*/ 486025 h 487137"/>
                <a:gd name="csX3" fmla="*/ 1221582 w 1253185"/>
                <a:gd name="csY3" fmla="*/ 405062 h 487137"/>
                <a:gd name="csX4" fmla="*/ 1219200 w 1253185"/>
                <a:gd name="csY4" fmla="*/ 257425 h 487137"/>
                <a:gd name="csX5" fmla="*/ 840581 w 1253185"/>
                <a:gd name="csY5" fmla="*/ 16919 h 487137"/>
                <a:gd name="csX6" fmla="*/ 435770 w 1253185"/>
                <a:gd name="csY6" fmla="*/ 7394 h 487137"/>
                <a:gd name="csX7" fmla="*/ 0 w 1253185"/>
                <a:gd name="csY7" fmla="*/ 81212 h 487137"/>
                <a:gd name="csX0" fmla="*/ 0 w 1255337"/>
                <a:gd name="csY0" fmla="*/ 81212 h 486060"/>
                <a:gd name="csX1" fmla="*/ 526257 w 1255337"/>
                <a:gd name="csY1" fmla="*/ 366962 h 486060"/>
                <a:gd name="csX2" fmla="*/ 581025 w 1255337"/>
                <a:gd name="csY2" fmla="*/ 486025 h 486060"/>
                <a:gd name="csX3" fmla="*/ 1226506 w 1255337"/>
                <a:gd name="csY3" fmla="*/ 354536 h 486060"/>
                <a:gd name="csX4" fmla="*/ 1219200 w 1255337"/>
                <a:gd name="csY4" fmla="*/ 257425 h 486060"/>
                <a:gd name="csX5" fmla="*/ 840581 w 1255337"/>
                <a:gd name="csY5" fmla="*/ 16919 h 486060"/>
                <a:gd name="csX6" fmla="*/ 435770 w 1255337"/>
                <a:gd name="csY6" fmla="*/ 7394 h 486060"/>
                <a:gd name="csX7" fmla="*/ 0 w 1255337"/>
                <a:gd name="csY7" fmla="*/ 81212 h 486060"/>
                <a:gd name="csX0" fmla="*/ 0 w 1286816"/>
                <a:gd name="csY0" fmla="*/ 81212 h 462054"/>
                <a:gd name="csX1" fmla="*/ 526257 w 1286816"/>
                <a:gd name="csY1" fmla="*/ 366962 h 462054"/>
                <a:gd name="csX2" fmla="*/ 605645 w 1286816"/>
                <a:gd name="csY2" fmla="*/ 461964 h 462054"/>
                <a:gd name="csX3" fmla="*/ 1226506 w 1286816"/>
                <a:gd name="csY3" fmla="*/ 354536 h 462054"/>
                <a:gd name="csX4" fmla="*/ 1219200 w 1286816"/>
                <a:gd name="csY4" fmla="*/ 257425 h 462054"/>
                <a:gd name="csX5" fmla="*/ 840581 w 1286816"/>
                <a:gd name="csY5" fmla="*/ 16919 h 462054"/>
                <a:gd name="csX6" fmla="*/ 435770 w 1286816"/>
                <a:gd name="csY6" fmla="*/ 7394 h 462054"/>
                <a:gd name="csX7" fmla="*/ 0 w 1286816"/>
                <a:gd name="csY7" fmla="*/ 81212 h 462054"/>
                <a:gd name="csX0" fmla="*/ 0 w 1286816"/>
                <a:gd name="csY0" fmla="*/ 81212 h 465220"/>
                <a:gd name="csX1" fmla="*/ 526257 w 1286816"/>
                <a:gd name="csY1" fmla="*/ 366962 h 465220"/>
                <a:gd name="csX2" fmla="*/ 605645 w 1286816"/>
                <a:gd name="csY2" fmla="*/ 461964 h 465220"/>
                <a:gd name="csX3" fmla="*/ 1226506 w 1286816"/>
                <a:gd name="csY3" fmla="*/ 354536 h 465220"/>
                <a:gd name="csX4" fmla="*/ 1219200 w 1286816"/>
                <a:gd name="csY4" fmla="*/ 257425 h 465220"/>
                <a:gd name="csX5" fmla="*/ 840581 w 1286816"/>
                <a:gd name="csY5" fmla="*/ 16919 h 465220"/>
                <a:gd name="csX6" fmla="*/ 435770 w 1286816"/>
                <a:gd name="csY6" fmla="*/ 7394 h 465220"/>
                <a:gd name="csX7" fmla="*/ 0 w 1286816"/>
                <a:gd name="csY7" fmla="*/ 81212 h 465220"/>
                <a:gd name="csX0" fmla="*/ 0 w 1256471"/>
                <a:gd name="csY0" fmla="*/ 81212 h 465674"/>
                <a:gd name="csX1" fmla="*/ 526257 w 1256471"/>
                <a:gd name="csY1" fmla="*/ 366962 h 465674"/>
                <a:gd name="csX2" fmla="*/ 605645 w 1256471"/>
                <a:gd name="csY2" fmla="*/ 461964 h 465674"/>
                <a:gd name="csX3" fmla="*/ 1226506 w 1256471"/>
                <a:gd name="csY3" fmla="*/ 354536 h 465674"/>
                <a:gd name="csX4" fmla="*/ 1219200 w 1256471"/>
                <a:gd name="csY4" fmla="*/ 257425 h 465674"/>
                <a:gd name="csX5" fmla="*/ 840581 w 1256471"/>
                <a:gd name="csY5" fmla="*/ 16919 h 465674"/>
                <a:gd name="csX6" fmla="*/ 435770 w 1256471"/>
                <a:gd name="csY6" fmla="*/ 7394 h 465674"/>
                <a:gd name="csX7" fmla="*/ 0 w 1256471"/>
                <a:gd name="csY7" fmla="*/ 81212 h 465674"/>
                <a:gd name="csX0" fmla="*/ 0 w 1256471"/>
                <a:gd name="csY0" fmla="*/ 81212 h 464861"/>
                <a:gd name="csX1" fmla="*/ 526257 w 1256471"/>
                <a:gd name="csY1" fmla="*/ 366962 h 464861"/>
                <a:gd name="csX2" fmla="*/ 605645 w 1256471"/>
                <a:gd name="csY2" fmla="*/ 461964 h 464861"/>
                <a:gd name="csX3" fmla="*/ 1226506 w 1256471"/>
                <a:gd name="csY3" fmla="*/ 354536 h 464861"/>
                <a:gd name="csX4" fmla="*/ 1219200 w 1256471"/>
                <a:gd name="csY4" fmla="*/ 257425 h 464861"/>
                <a:gd name="csX5" fmla="*/ 840581 w 1256471"/>
                <a:gd name="csY5" fmla="*/ 16919 h 464861"/>
                <a:gd name="csX6" fmla="*/ 435770 w 1256471"/>
                <a:gd name="csY6" fmla="*/ 7394 h 464861"/>
                <a:gd name="csX7" fmla="*/ 0 w 1256471"/>
                <a:gd name="csY7" fmla="*/ 81212 h 464861"/>
                <a:gd name="csX0" fmla="*/ 0 w 1261434"/>
                <a:gd name="csY0" fmla="*/ 81212 h 464861"/>
                <a:gd name="csX1" fmla="*/ 526257 w 1261434"/>
                <a:gd name="csY1" fmla="*/ 366962 h 464861"/>
                <a:gd name="csX2" fmla="*/ 605645 w 1261434"/>
                <a:gd name="csY2" fmla="*/ 461964 h 464861"/>
                <a:gd name="csX3" fmla="*/ 1226506 w 1261434"/>
                <a:gd name="csY3" fmla="*/ 354536 h 464861"/>
                <a:gd name="csX4" fmla="*/ 1219200 w 1261434"/>
                <a:gd name="csY4" fmla="*/ 257425 h 464861"/>
                <a:gd name="csX5" fmla="*/ 840581 w 1261434"/>
                <a:gd name="csY5" fmla="*/ 16919 h 464861"/>
                <a:gd name="csX6" fmla="*/ 435770 w 1261434"/>
                <a:gd name="csY6" fmla="*/ 7394 h 464861"/>
                <a:gd name="csX7" fmla="*/ 0 w 1261434"/>
                <a:gd name="csY7" fmla="*/ 81212 h 464861"/>
                <a:gd name="csX0" fmla="*/ 0 w 1261434"/>
                <a:gd name="csY0" fmla="*/ 81212 h 430696"/>
                <a:gd name="csX1" fmla="*/ 526257 w 1261434"/>
                <a:gd name="csY1" fmla="*/ 366962 h 430696"/>
                <a:gd name="csX2" fmla="*/ 599079 w 1261434"/>
                <a:gd name="csY2" fmla="*/ 426676 h 430696"/>
                <a:gd name="csX3" fmla="*/ 1226506 w 1261434"/>
                <a:gd name="csY3" fmla="*/ 354536 h 430696"/>
                <a:gd name="csX4" fmla="*/ 1219200 w 1261434"/>
                <a:gd name="csY4" fmla="*/ 257425 h 430696"/>
                <a:gd name="csX5" fmla="*/ 840581 w 1261434"/>
                <a:gd name="csY5" fmla="*/ 16919 h 430696"/>
                <a:gd name="csX6" fmla="*/ 435770 w 1261434"/>
                <a:gd name="csY6" fmla="*/ 7394 h 430696"/>
                <a:gd name="csX7" fmla="*/ 0 w 1261434"/>
                <a:gd name="csY7" fmla="*/ 81212 h 430696"/>
                <a:gd name="csX0" fmla="*/ 0 w 1261434"/>
                <a:gd name="csY0" fmla="*/ 81212 h 426681"/>
                <a:gd name="csX1" fmla="*/ 519692 w 1261434"/>
                <a:gd name="csY1" fmla="*/ 350922 h 426681"/>
                <a:gd name="csX2" fmla="*/ 599079 w 1261434"/>
                <a:gd name="csY2" fmla="*/ 426676 h 426681"/>
                <a:gd name="csX3" fmla="*/ 1226506 w 1261434"/>
                <a:gd name="csY3" fmla="*/ 354536 h 426681"/>
                <a:gd name="csX4" fmla="*/ 1219200 w 1261434"/>
                <a:gd name="csY4" fmla="*/ 257425 h 426681"/>
                <a:gd name="csX5" fmla="*/ 840581 w 1261434"/>
                <a:gd name="csY5" fmla="*/ 16919 h 426681"/>
                <a:gd name="csX6" fmla="*/ 435770 w 1261434"/>
                <a:gd name="csY6" fmla="*/ 7394 h 426681"/>
                <a:gd name="csX7" fmla="*/ 0 w 1261434"/>
                <a:gd name="csY7" fmla="*/ 81212 h 426681"/>
                <a:gd name="csX0" fmla="*/ 0 w 1261434"/>
                <a:gd name="csY0" fmla="*/ 81212 h 442719"/>
                <a:gd name="csX1" fmla="*/ 519692 w 1261434"/>
                <a:gd name="csY1" fmla="*/ 350922 h 442719"/>
                <a:gd name="csX2" fmla="*/ 602362 w 1261434"/>
                <a:gd name="csY2" fmla="*/ 442716 h 442719"/>
                <a:gd name="csX3" fmla="*/ 1226506 w 1261434"/>
                <a:gd name="csY3" fmla="*/ 354536 h 442719"/>
                <a:gd name="csX4" fmla="*/ 1219200 w 1261434"/>
                <a:gd name="csY4" fmla="*/ 257425 h 442719"/>
                <a:gd name="csX5" fmla="*/ 840581 w 1261434"/>
                <a:gd name="csY5" fmla="*/ 16919 h 442719"/>
                <a:gd name="csX6" fmla="*/ 435770 w 1261434"/>
                <a:gd name="csY6" fmla="*/ 7394 h 442719"/>
                <a:gd name="csX7" fmla="*/ 0 w 1261434"/>
                <a:gd name="csY7" fmla="*/ 81212 h 442719"/>
                <a:gd name="csX0" fmla="*/ 0 w 1261434"/>
                <a:gd name="csY0" fmla="*/ 81212 h 443627"/>
                <a:gd name="csX1" fmla="*/ 519692 w 1261434"/>
                <a:gd name="csY1" fmla="*/ 350922 h 443627"/>
                <a:gd name="csX2" fmla="*/ 602362 w 1261434"/>
                <a:gd name="csY2" fmla="*/ 442716 h 443627"/>
                <a:gd name="csX3" fmla="*/ 1226506 w 1261434"/>
                <a:gd name="csY3" fmla="*/ 354536 h 443627"/>
                <a:gd name="csX4" fmla="*/ 1219200 w 1261434"/>
                <a:gd name="csY4" fmla="*/ 257425 h 443627"/>
                <a:gd name="csX5" fmla="*/ 840581 w 1261434"/>
                <a:gd name="csY5" fmla="*/ 16919 h 443627"/>
                <a:gd name="csX6" fmla="*/ 435770 w 1261434"/>
                <a:gd name="csY6" fmla="*/ 7394 h 443627"/>
                <a:gd name="csX7" fmla="*/ 0 w 1261434"/>
                <a:gd name="csY7" fmla="*/ 81212 h 443627"/>
                <a:gd name="csX0" fmla="*/ 0 w 1248598"/>
                <a:gd name="csY0" fmla="*/ 81212 h 443627"/>
                <a:gd name="csX1" fmla="*/ 519692 w 1248598"/>
                <a:gd name="csY1" fmla="*/ 350922 h 443627"/>
                <a:gd name="csX2" fmla="*/ 602362 w 1248598"/>
                <a:gd name="csY2" fmla="*/ 442716 h 443627"/>
                <a:gd name="csX3" fmla="*/ 1226506 w 1248598"/>
                <a:gd name="csY3" fmla="*/ 354536 h 443627"/>
                <a:gd name="csX4" fmla="*/ 1219200 w 1248598"/>
                <a:gd name="csY4" fmla="*/ 257425 h 443627"/>
                <a:gd name="csX5" fmla="*/ 840581 w 1248598"/>
                <a:gd name="csY5" fmla="*/ 16919 h 443627"/>
                <a:gd name="csX6" fmla="*/ 435770 w 1248598"/>
                <a:gd name="csY6" fmla="*/ 7394 h 443627"/>
                <a:gd name="csX7" fmla="*/ 0 w 1248598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1245020" h="443627">
                  <a:moveTo>
                    <a:pt x="0" y="81212"/>
                  </a:moveTo>
                  <a:cubicBezTo>
                    <a:pt x="173231" y="171115"/>
                    <a:pt x="419298" y="290671"/>
                    <a:pt x="519692" y="350922"/>
                  </a:cubicBezTo>
                  <a:cubicBezTo>
                    <a:pt x="620086" y="411173"/>
                    <a:pt x="566628" y="432490"/>
                    <a:pt x="602362" y="442716"/>
                  </a:cubicBezTo>
                  <a:cubicBezTo>
                    <a:pt x="638096" y="452942"/>
                    <a:pt x="1175951" y="374189"/>
                    <a:pt x="1226506" y="354536"/>
                  </a:cubicBezTo>
                  <a:cubicBezTo>
                    <a:pt x="1264752" y="322854"/>
                    <a:pt x="1234280" y="275198"/>
                    <a:pt x="1219200" y="257425"/>
                  </a:cubicBezTo>
                  <a:cubicBezTo>
                    <a:pt x="1204120" y="239652"/>
                    <a:pt x="1042290" y="100296"/>
                    <a:pt x="840581" y="16919"/>
                  </a:cubicBezTo>
                  <a:cubicBezTo>
                    <a:pt x="706438" y="-1337"/>
                    <a:pt x="612776" y="-5306"/>
                    <a:pt x="435770" y="7394"/>
                  </a:cubicBezTo>
                  <a:cubicBezTo>
                    <a:pt x="258764" y="20094"/>
                    <a:pt x="153195" y="41525"/>
                    <a:pt x="0" y="81212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noFill/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7005C62E-0AC0-C2DD-B0EC-AB4A0A3E8CF7}"/>
                </a:ext>
              </a:extLst>
            </p:cNvPr>
            <p:cNvGrpSpPr/>
            <p:nvPr/>
          </p:nvGrpSpPr>
          <p:grpSpPr>
            <a:xfrm>
              <a:off x="2110508" y="4482721"/>
              <a:ext cx="495079" cy="356920"/>
              <a:chOff x="2133083" y="3956840"/>
              <a:chExt cx="495079" cy="356920"/>
            </a:xfrm>
            <a:solidFill>
              <a:sysClr val="window" lastClr="FFFFFF">
                <a:lumMod val="85000"/>
              </a:sysClr>
            </a:solidFill>
          </p:grpSpPr>
          <p:sp>
            <p:nvSpPr>
              <p:cNvPr id="201" name="フリーフォーム: 図形 200">
                <a:extLst>
                  <a:ext uri="{FF2B5EF4-FFF2-40B4-BE49-F238E27FC236}">
                    <a16:creationId xmlns:a16="http://schemas.microsoft.com/office/drawing/2014/main" id="{BC20A237-5FCA-F83A-282D-5E413F280030}"/>
                  </a:ext>
                </a:extLst>
              </p:cNvPr>
              <p:cNvSpPr/>
              <p:nvPr/>
            </p:nvSpPr>
            <p:spPr>
              <a:xfrm>
                <a:off x="2135242" y="3956840"/>
                <a:ext cx="492920" cy="121445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0 w 473870"/>
                  <a:gd name="csY0" fmla="*/ 0 h 240505"/>
                  <a:gd name="csX1" fmla="*/ 135732 w 473870"/>
                  <a:gd name="csY1" fmla="*/ 90487 h 240505"/>
                  <a:gd name="csX2" fmla="*/ 473870 w 473870"/>
                  <a:gd name="csY2" fmla="*/ 38100 h 240505"/>
                  <a:gd name="csX3" fmla="*/ 473870 w 473870"/>
                  <a:gd name="csY3" fmla="*/ 240505 h 240505"/>
                  <a:gd name="csX4" fmla="*/ 0 w 473870"/>
                  <a:gd name="csY4" fmla="*/ 0 h 240505"/>
                  <a:gd name="csX0" fmla="*/ 0 w 473870"/>
                  <a:gd name="csY0" fmla="*/ 26195 h 116682"/>
                  <a:gd name="csX1" fmla="*/ 135732 w 473870"/>
                  <a:gd name="csY1" fmla="*/ 116682 h 116682"/>
                  <a:gd name="csX2" fmla="*/ 473870 w 473870"/>
                  <a:gd name="csY2" fmla="*/ 64295 h 116682"/>
                  <a:gd name="csX3" fmla="*/ 333376 w 473870"/>
                  <a:gd name="csY3" fmla="*/ 0 h 116682"/>
                  <a:gd name="csX4" fmla="*/ 0 w 473870"/>
                  <a:gd name="csY4" fmla="*/ 26195 h 116682"/>
                  <a:gd name="csX0" fmla="*/ 0 w 457201"/>
                  <a:gd name="csY0" fmla="*/ 50008 h 116682"/>
                  <a:gd name="csX1" fmla="*/ 119063 w 457201"/>
                  <a:gd name="csY1" fmla="*/ 116682 h 116682"/>
                  <a:gd name="csX2" fmla="*/ 457201 w 457201"/>
                  <a:gd name="csY2" fmla="*/ 64295 h 116682"/>
                  <a:gd name="csX3" fmla="*/ 316707 w 457201"/>
                  <a:gd name="csY3" fmla="*/ 0 h 116682"/>
                  <a:gd name="csX4" fmla="*/ 0 w 457201"/>
                  <a:gd name="csY4" fmla="*/ 50008 h 116682"/>
                  <a:gd name="csX0" fmla="*/ 0 w 492920"/>
                  <a:gd name="csY0" fmla="*/ 47626 h 116682"/>
                  <a:gd name="csX1" fmla="*/ 154782 w 492920"/>
                  <a:gd name="csY1" fmla="*/ 116682 h 116682"/>
                  <a:gd name="csX2" fmla="*/ 492920 w 492920"/>
                  <a:gd name="csY2" fmla="*/ 64295 h 116682"/>
                  <a:gd name="csX3" fmla="*/ 352426 w 492920"/>
                  <a:gd name="csY3" fmla="*/ 0 h 116682"/>
                  <a:gd name="csX4" fmla="*/ 0 w 492920"/>
                  <a:gd name="csY4" fmla="*/ 47626 h 116682"/>
                  <a:gd name="csX0" fmla="*/ 0 w 492920"/>
                  <a:gd name="csY0" fmla="*/ 52389 h 121445"/>
                  <a:gd name="csX1" fmla="*/ 154782 w 492920"/>
                  <a:gd name="csY1" fmla="*/ 121445 h 121445"/>
                  <a:gd name="csX2" fmla="*/ 492920 w 492920"/>
                  <a:gd name="csY2" fmla="*/ 69058 h 121445"/>
                  <a:gd name="csX3" fmla="*/ 333376 w 492920"/>
                  <a:gd name="csY3" fmla="*/ 0 h 121445"/>
                  <a:gd name="csX4" fmla="*/ 0 w 492920"/>
                  <a:gd name="csY4" fmla="*/ 52389 h 1214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492920" h="121445">
                    <a:moveTo>
                      <a:pt x="0" y="52389"/>
                    </a:moveTo>
                    <a:lnTo>
                      <a:pt x="154782" y="121445"/>
                    </a:lnTo>
                    <a:lnTo>
                      <a:pt x="492920" y="69058"/>
                    </a:lnTo>
                    <a:lnTo>
                      <a:pt x="333376" y="0"/>
                    </a:lnTo>
                    <a:lnTo>
                      <a:pt x="0" y="52389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2" name="フリーフォーム: 図形 201">
                <a:extLst>
                  <a:ext uri="{FF2B5EF4-FFF2-40B4-BE49-F238E27FC236}">
                    <a16:creationId xmlns:a16="http://schemas.microsoft.com/office/drawing/2014/main" id="{0F85D93E-01C3-5E67-BAAB-B2CED9F8E74D}"/>
                  </a:ext>
                </a:extLst>
              </p:cNvPr>
              <p:cNvSpPr/>
              <p:nvPr/>
            </p:nvSpPr>
            <p:spPr>
              <a:xfrm>
                <a:off x="2295471" y="4080022"/>
                <a:ext cx="319142" cy="233738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338138" h="247650">
                    <a:moveTo>
                      <a:pt x="0" y="247650"/>
                    </a:moveTo>
                    <a:lnTo>
                      <a:pt x="0" y="52387"/>
                    </a:lnTo>
                    <a:lnTo>
                      <a:pt x="338138" y="0"/>
                    </a:lnTo>
                    <a:lnTo>
                      <a:pt x="338138" y="202405"/>
                    </a:lnTo>
                    <a:lnTo>
                      <a:pt x="0" y="247650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3" name="フリーフォーム: 図形 202">
                <a:extLst>
                  <a:ext uri="{FF2B5EF4-FFF2-40B4-BE49-F238E27FC236}">
                    <a16:creationId xmlns:a16="http://schemas.microsoft.com/office/drawing/2014/main" id="{ED80BEF7-40D6-2EFE-C8C9-9AD4D03B38CD}"/>
                  </a:ext>
                </a:extLst>
              </p:cNvPr>
              <p:cNvSpPr/>
              <p:nvPr/>
            </p:nvSpPr>
            <p:spPr>
              <a:xfrm>
                <a:off x="2159793" y="4070496"/>
                <a:ext cx="135677" cy="243263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143753 w 481891"/>
                  <a:gd name="csY0" fmla="*/ 257742 h 257742"/>
                  <a:gd name="csX1" fmla="*/ 143753 w 481891"/>
                  <a:gd name="csY1" fmla="*/ 62479 h 257742"/>
                  <a:gd name="csX2" fmla="*/ 0 w 481891"/>
                  <a:gd name="csY2" fmla="*/ 0 h 257742"/>
                  <a:gd name="csX3" fmla="*/ 481891 w 481891"/>
                  <a:gd name="csY3" fmla="*/ 212497 h 257742"/>
                  <a:gd name="csX4" fmla="*/ 143753 w 481891"/>
                  <a:gd name="csY4" fmla="*/ 257742 h 257742"/>
                  <a:gd name="csX0" fmla="*/ 143753 w 143753"/>
                  <a:gd name="csY0" fmla="*/ 257742 h 257742"/>
                  <a:gd name="csX1" fmla="*/ 143753 w 143753"/>
                  <a:gd name="csY1" fmla="*/ 62479 h 257742"/>
                  <a:gd name="csX2" fmla="*/ 0 w 143753"/>
                  <a:gd name="csY2" fmla="*/ 0 h 257742"/>
                  <a:gd name="csX3" fmla="*/ 2524 w 143753"/>
                  <a:gd name="csY3" fmla="*/ 209975 h 257742"/>
                  <a:gd name="csX4" fmla="*/ 143753 w 143753"/>
                  <a:gd name="csY4" fmla="*/ 257742 h 25774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43753" h="257742">
                    <a:moveTo>
                      <a:pt x="143753" y="257742"/>
                    </a:moveTo>
                    <a:lnTo>
                      <a:pt x="143753" y="62479"/>
                    </a:lnTo>
                    <a:lnTo>
                      <a:pt x="0" y="0"/>
                    </a:lnTo>
                    <a:cubicBezTo>
                      <a:pt x="841" y="69992"/>
                      <a:pt x="1683" y="139983"/>
                      <a:pt x="2524" y="209975"/>
                    </a:cubicBezTo>
                    <a:lnTo>
                      <a:pt x="143753" y="257742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4" name="フリーフォーム: 図形 203">
                <a:extLst>
                  <a:ext uri="{FF2B5EF4-FFF2-40B4-BE49-F238E27FC236}">
                    <a16:creationId xmlns:a16="http://schemas.microsoft.com/office/drawing/2014/main" id="{1C19E046-E1EF-CD7B-A3CC-4C97A24304BE}"/>
                  </a:ext>
                </a:extLst>
              </p:cNvPr>
              <p:cNvSpPr/>
              <p:nvPr/>
            </p:nvSpPr>
            <p:spPr>
              <a:xfrm>
                <a:off x="2285973" y="4025900"/>
                <a:ext cx="338138" cy="137316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</a:cxnLst>
                <a:rect l="l" t="t" r="r" b="b"/>
                <a:pathLst>
                  <a:path w="338138" h="137316">
                    <a:moveTo>
                      <a:pt x="338138" y="0"/>
                    </a:moveTo>
                    <a:lnTo>
                      <a:pt x="338138" y="84929"/>
                    </a:lnTo>
                    <a:lnTo>
                      <a:pt x="0" y="137316"/>
                    </a:lnTo>
                    <a:lnTo>
                      <a:pt x="0" y="52387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CF7CD1B1-4BD1-EC56-49F2-81448F45993C}"/>
                  </a:ext>
                </a:extLst>
              </p:cNvPr>
              <p:cNvSpPr/>
              <p:nvPr/>
            </p:nvSpPr>
            <p:spPr>
              <a:xfrm>
                <a:off x="2133083" y="4006076"/>
                <a:ext cx="157640" cy="157139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  <a:gd name="csX0" fmla="*/ 21480 w 507255"/>
                  <a:gd name="csY0" fmla="*/ 0 h 156366"/>
                  <a:gd name="csX1" fmla="*/ 507255 w 507255"/>
                  <a:gd name="csY1" fmla="*/ 103979 h 156366"/>
                  <a:gd name="csX2" fmla="*/ 169117 w 507255"/>
                  <a:gd name="csY2" fmla="*/ 156366 h 156366"/>
                  <a:gd name="csX3" fmla="*/ 169117 w 507255"/>
                  <a:gd name="csY3" fmla="*/ 71437 h 156366"/>
                  <a:gd name="csX4" fmla="*/ 21480 w 507255"/>
                  <a:gd name="csY4" fmla="*/ 0 h 156366"/>
                  <a:gd name="csX0" fmla="*/ 21480 w 190597"/>
                  <a:gd name="csY0" fmla="*/ 0 h 156366"/>
                  <a:gd name="csX1" fmla="*/ 19098 w 190597"/>
                  <a:gd name="csY1" fmla="*/ 106360 h 156366"/>
                  <a:gd name="csX2" fmla="*/ 169117 w 190597"/>
                  <a:gd name="csY2" fmla="*/ 156366 h 156366"/>
                  <a:gd name="csX3" fmla="*/ 169117 w 190597"/>
                  <a:gd name="csY3" fmla="*/ 71437 h 156366"/>
                  <a:gd name="csX4" fmla="*/ 21480 w 190597"/>
                  <a:gd name="csY4" fmla="*/ 0 h 156366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4050 w 161687"/>
                  <a:gd name="csY0" fmla="*/ 457 h 156823"/>
                  <a:gd name="csX1" fmla="*/ 11668 w 161687"/>
                  <a:gd name="csY1" fmla="*/ 106817 h 156823"/>
                  <a:gd name="csX2" fmla="*/ 161687 w 161687"/>
                  <a:gd name="csY2" fmla="*/ 156823 h 156823"/>
                  <a:gd name="csX3" fmla="*/ 161687 w 161687"/>
                  <a:gd name="csY3" fmla="*/ 71894 h 156823"/>
                  <a:gd name="csX4" fmla="*/ 14050 w 161687"/>
                  <a:gd name="csY4" fmla="*/ 457 h 156823"/>
                  <a:gd name="csX0" fmla="*/ 19830 w 167467"/>
                  <a:gd name="csY0" fmla="*/ 137 h 156503"/>
                  <a:gd name="csX1" fmla="*/ 17448 w 167467"/>
                  <a:gd name="csY1" fmla="*/ 89828 h 156503"/>
                  <a:gd name="csX2" fmla="*/ 167467 w 167467"/>
                  <a:gd name="csY2" fmla="*/ 156503 h 156503"/>
                  <a:gd name="csX3" fmla="*/ 167467 w 167467"/>
                  <a:gd name="csY3" fmla="*/ 71574 h 156503"/>
                  <a:gd name="csX4" fmla="*/ 19830 w 167467"/>
                  <a:gd name="csY4" fmla="*/ 137 h 156503"/>
                  <a:gd name="csX0" fmla="*/ 13943 w 161580"/>
                  <a:gd name="csY0" fmla="*/ 137 h 156503"/>
                  <a:gd name="csX1" fmla="*/ 11561 w 161580"/>
                  <a:gd name="csY1" fmla="*/ 89828 h 156503"/>
                  <a:gd name="csX2" fmla="*/ 161580 w 161580"/>
                  <a:gd name="csY2" fmla="*/ 156503 h 156503"/>
                  <a:gd name="csX3" fmla="*/ 161580 w 161580"/>
                  <a:gd name="csY3" fmla="*/ 71574 h 156503"/>
                  <a:gd name="csX4" fmla="*/ 13943 w 161580"/>
                  <a:gd name="csY4" fmla="*/ 137 h 156503"/>
                  <a:gd name="csX0" fmla="*/ 10003 w 157640"/>
                  <a:gd name="csY0" fmla="*/ 773 h 157139"/>
                  <a:gd name="csX1" fmla="*/ 7621 w 157640"/>
                  <a:gd name="csY1" fmla="*/ 90464 h 157139"/>
                  <a:gd name="csX2" fmla="*/ 157640 w 157640"/>
                  <a:gd name="csY2" fmla="*/ 157139 h 157139"/>
                  <a:gd name="csX3" fmla="*/ 157640 w 157640"/>
                  <a:gd name="csY3" fmla="*/ 72210 h 157139"/>
                  <a:gd name="csX4" fmla="*/ 10003 w 157640"/>
                  <a:gd name="csY4" fmla="*/ 773 h 157139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57640" h="157139">
                    <a:moveTo>
                      <a:pt x="10003" y="773"/>
                    </a:moveTo>
                    <a:cubicBezTo>
                      <a:pt x="-5475" y="8577"/>
                      <a:pt x="-316" y="81071"/>
                      <a:pt x="7621" y="90464"/>
                    </a:cubicBezTo>
                    <a:cubicBezTo>
                      <a:pt x="15558" y="99857"/>
                      <a:pt x="107634" y="134914"/>
                      <a:pt x="157640" y="157139"/>
                    </a:cubicBezTo>
                    <a:lnTo>
                      <a:pt x="157640" y="72210"/>
                    </a:lnTo>
                    <a:cubicBezTo>
                      <a:pt x="133034" y="46149"/>
                      <a:pt x="25481" y="-7031"/>
                      <a:pt x="10003" y="773"/>
                    </a:cubicBez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7E2ADD06-07D9-5801-7CD8-3398019045C4}"/>
                </a:ext>
              </a:extLst>
            </p:cNvPr>
            <p:cNvGrpSpPr/>
            <p:nvPr/>
          </p:nvGrpSpPr>
          <p:grpSpPr>
            <a:xfrm>
              <a:off x="1335696" y="4772720"/>
              <a:ext cx="414339" cy="519112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199" name="フリーフォーム: 図形 198">
                <a:extLst>
                  <a:ext uri="{FF2B5EF4-FFF2-40B4-BE49-F238E27FC236}">
                    <a16:creationId xmlns:a16="http://schemas.microsoft.com/office/drawing/2014/main" id="{E4020DA9-B039-1643-2061-81B363225259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00" name="楕円 199">
                <a:extLst>
                  <a:ext uri="{FF2B5EF4-FFF2-40B4-BE49-F238E27FC236}">
                    <a16:creationId xmlns:a16="http://schemas.microsoft.com/office/drawing/2014/main" id="{5393F9CB-E2CB-20A5-D307-712E2B85FAB7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47D4AB81-5A4E-E01A-F704-525CB54B46D4}"/>
                </a:ext>
              </a:extLst>
            </p:cNvPr>
            <p:cNvSpPr/>
            <p:nvPr/>
          </p:nvSpPr>
          <p:spPr>
            <a:xfrm>
              <a:off x="2359635" y="4772720"/>
              <a:ext cx="414339" cy="519112"/>
            </a:xfrm>
            <a:custGeom>
              <a:avLst/>
              <a:gdLst>
                <a:gd name="csX0" fmla="*/ 145257 w 414339"/>
                <a:gd name="csY0" fmla="*/ 0 h 519112"/>
                <a:gd name="csX1" fmla="*/ 146916 w 414339"/>
                <a:gd name="csY1" fmla="*/ 299 h 519112"/>
                <a:gd name="csX2" fmla="*/ 147638 w 414339"/>
                <a:gd name="csY2" fmla="*/ 0 h 519112"/>
                <a:gd name="csX3" fmla="*/ 261938 w 414339"/>
                <a:gd name="csY3" fmla="*/ 0 h 519112"/>
                <a:gd name="csX4" fmla="*/ 264103 w 414339"/>
                <a:gd name="csY4" fmla="*/ 897 h 519112"/>
                <a:gd name="csX5" fmla="*/ 269082 w 414339"/>
                <a:gd name="csY5" fmla="*/ 0 h 519112"/>
                <a:gd name="csX6" fmla="*/ 414339 w 414339"/>
                <a:gd name="csY6" fmla="*/ 259556 h 519112"/>
                <a:gd name="csX7" fmla="*/ 269082 w 414339"/>
                <a:gd name="csY7" fmla="*/ 519112 h 519112"/>
                <a:gd name="csX8" fmla="*/ 264103 w 414339"/>
                <a:gd name="csY8" fmla="*/ 518215 h 519112"/>
                <a:gd name="csX9" fmla="*/ 261938 w 414339"/>
                <a:gd name="csY9" fmla="*/ 519112 h 519112"/>
                <a:gd name="csX10" fmla="*/ 147638 w 414339"/>
                <a:gd name="csY10" fmla="*/ 519112 h 519112"/>
                <a:gd name="csX11" fmla="*/ 146916 w 414339"/>
                <a:gd name="csY11" fmla="*/ 518813 h 519112"/>
                <a:gd name="csX12" fmla="*/ 145257 w 414339"/>
                <a:gd name="csY12" fmla="*/ 519112 h 519112"/>
                <a:gd name="csX13" fmla="*/ 0 w 414339"/>
                <a:gd name="csY13" fmla="*/ 259556 h 519112"/>
                <a:gd name="csX14" fmla="*/ 145257 w 414339"/>
                <a:gd name="csY14" fmla="*/ 0 h 519112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414339" h="519112">
                  <a:moveTo>
                    <a:pt x="145257" y="0"/>
                  </a:moveTo>
                  <a:lnTo>
                    <a:pt x="146916" y="299"/>
                  </a:lnTo>
                  <a:lnTo>
                    <a:pt x="147638" y="0"/>
                  </a:lnTo>
                  <a:lnTo>
                    <a:pt x="261938" y="0"/>
                  </a:lnTo>
                  <a:lnTo>
                    <a:pt x="264103" y="897"/>
                  </a:lnTo>
                  <a:lnTo>
                    <a:pt x="269082" y="0"/>
                  </a:lnTo>
                  <a:cubicBezTo>
                    <a:pt x="349305" y="0"/>
                    <a:pt x="414339" y="116207"/>
                    <a:pt x="414339" y="259556"/>
                  </a:cubicBezTo>
                  <a:cubicBezTo>
                    <a:pt x="414339" y="402905"/>
                    <a:pt x="349305" y="519112"/>
                    <a:pt x="269082" y="519112"/>
                  </a:cubicBezTo>
                  <a:lnTo>
                    <a:pt x="264103" y="518215"/>
                  </a:lnTo>
                  <a:lnTo>
                    <a:pt x="261938" y="519112"/>
                  </a:lnTo>
                  <a:lnTo>
                    <a:pt x="147638" y="519112"/>
                  </a:lnTo>
                  <a:lnTo>
                    <a:pt x="146916" y="518813"/>
                  </a:lnTo>
                  <a:lnTo>
                    <a:pt x="145257" y="519112"/>
                  </a:lnTo>
                  <a:cubicBezTo>
                    <a:pt x="65034" y="519112"/>
                    <a:pt x="0" y="402905"/>
                    <a:pt x="0" y="259556"/>
                  </a:cubicBezTo>
                  <a:cubicBezTo>
                    <a:pt x="0" y="116207"/>
                    <a:pt x="65034" y="0"/>
                    <a:pt x="145257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819C6748-CA70-2C75-C97B-FBEAC59D8221}"/>
                </a:ext>
              </a:extLst>
            </p:cNvPr>
            <p:cNvGrpSpPr/>
            <p:nvPr/>
          </p:nvGrpSpPr>
          <p:grpSpPr>
            <a:xfrm>
              <a:off x="765515" y="4652342"/>
              <a:ext cx="342901" cy="429610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197" name="フリーフォーム: 図形 196">
                <a:extLst>
                  <a:ext uri="{FF2B5EF4-FFF2-40B4-BE49-F238E27FC236}">
                    <a16:creationId xmlns:a16="http://schemas.microsoft.com/office/drawing/2014/main" id="{74CA595F-A123-CCCC-7697-E0A9C702E599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98" name="楕円 197">
                <a:extLst>
                  <a:ext uri="{FF2B5EF4-FFF2-40B4-BE49-F238E27FC236}">
                    <a16:creationId xmlns:a16="http://schemas.microsoft.com/office/drawing/2014/main" id="{EDE9BB00-377D-03B2-0A3F-8693EC57BE6E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4AF41FB8-8CBA-298D-1A0C-475DAB93948B}"/>
                </a:ext>
              </a:extLst>
            </p:cNvPr>
            <p:cNvSpPr/>
            <p:nvPr/>
          </p:nvSpPr>
          <p:spPr>
            <a:xfrm>
              <a:off x="714375" y="3844189"/>
              <a:ext cx="2169319" cy="1355800"/>
            </a:xfrm>
            <a:custGeom>
              <a:avLst/>
              <a:gdLst>
                <a:gd name="csX0" fmla="*/ 1470976 w 2169319"/>
                <a:gd name="csY0" fmla="*/ 517274 h 1355800"/>
                <a:gd name="csX1" fmla="*/ 1259668 w 2169319"/>
                <a:gd name="csY1" fmla="*/ 524050 h 1355800"/>
                <a:gd name="csX2" fmla="*/ 838200 w 2169319"/>
                <a:gd name="csY2" fmla="*/ 597108 h 1355800"/>
                <a:gd name="csX3" fmla="*/ 1340835 w 2169319"/>
                <a:gd name="csY3" fmla="*/ 864043 h 1355800"/>
                <a:gd name="csX4" fmla="*/ 1420792 w 2169319"/>
                <a:gd name="csY4" fmla="*/ 954893 h 1355800"/>
                <a:gd name="csX5" fmla="*/ 2024451 w 2169319"/>
                <a:gd name="csY5" fmla="*/ 867620 h 1355800"/>
                <a:gd name="csX6" fmla="*/ 2017385 w 2169319"/>
                <a:gd name="csY6" fmla="*/ 771508 h 1355800"/>
                <a:gd name="csX7" fmla="*/ 1651192 w 2169319"/>
                <a:gd name="csY7" fmla="*/ 533477 h 1355800"/>
                <a:gd name="csX8" fmla="*/ 1470976 w 2169319"/>
                <a:gd name="csY8" fmla="*/ 517274 h 1355800"/>
                <a:gd name="csX9" fmla="*/ 892970 w 2169319"/>
                <a:gd name="csY9" fmla="*/ 0 h 1355800"/>
                <a:gd name="csX10" fmla="*/ 1491265 w 2169319"/>
                <a:gd name="csY10" fmla="*/ 84221 h 1355800"/>
                <a:gd name="csX11" fmla="*/ 1507378 w 2169319"/>
                <a:gd name="csY11" fmla="*/ 92081 h 1355800"/>
                <a:gd name="csX12" fmla="*/ 1508263 w 2169319"/>
                <a:gd name="csY12" fmla="*/ 92293 h 1355800"/>
                <a:gd name="csX13" fmla="*/ 1545556 w 2169319"/>
                <a:gd name="csY13" fmla="*/ 109308 h 1355800"/>
                <a:gd name="csX14" fmla="*/ 1549207 w 2169319"/>
                <a:gd name="csY14" fmla="*/ 112484 h 1355800"/>
                <a:gd name="csX15" fmla="*/ 1557789 w 2169319"/>
                <a:gd name="csY15" fmla="*/ 116670 h 1355800"/>
                <a:gd name="csX16" fmla="*/ 1599830 w 2169319"/>
                <a:gd name="csY16" fmla="*/ 152527 h 1355800"/>
                <a:gd name="csX17" fmla="*/ 1602096 w 2169319"/>
                <a:gd name="csY17" fmla="*/ 158478 h 1355800"/>
                <a:gd name="csX18" fmla="*/ 1607356 w 2169319"/>
                <a:gd name="csY18" fmla="*/ 163052 h 1355800"/>
                <a:gd name="csX19" fmla="*/ 1645096 w 2169319"/>
                <a:gd name="csY19" fmla="*/ 239032 h 1355800"/>
                <a:gd name="csX20" fmla="*/ 1720106 w 2169319"/>
                <a:gd name="csY20" fmla="*/ 518974 h 1355800"/>
                <a:gd name="csX21" fmla="*/ 1780841 w 2169319"/>
                <a:gd name="csY21" fmla="*/ 544025 h 1355800"/>
                <a:gd name="csX22" fmla="*/ 2054300 w 2169319"/>
                <a:gd name="csY22" fmla="*/ 703296 h 1355800"/>
                <a:gd name="csX23" fmla="*/ 2072131 w 2169319"/>
                <a:gd name="csY23" fmla="*/ 719880 h 1355800"/>
                <a:gd name="csX24" fmla="*/ 2072294 w 2169319"/>
                <a:gd name="csY24" fmla="*/ 719916 h 1355800"/>
                <a:gd name="csX25" fmla="*/ 2169319 w 2169319"/>
                <a:gd name="csY25" fmla="*/ 987031 h 1355800"/>
                <a:gd name="csX26" fmla="*/ 2072294 w 2169319"/>
                <a:gd name="csY26" fmla="*/ 1254146 h 1355800"/>
                <a:gd name="csX27" fmla="*/ 2062499 w 2169319"/>
                <a:gd name="csY27" fmla="*/ 1256361 h 1355800"/>
                <a:gd name="csX28" fmla="*/ 2050119 w 2169319"/>
                <a:gd name="csY28" fmla="*/ 1262536 h 1355800"/>
                <a:gd name="csX29" fmla="*/ 1523930 w 2169319"/>
                <a:gd name="csY29" fmla="*/ 1344038 h 1355800"/>
                <a:gd name="csX30" fmla="*/ 1299939 w 2169319"/>
                <a:gd name="csY30" fmla="*/ 1353486 h 1355800"/>
                <a:gd name="csX31" fmla="*/ 1222426 w 2169319"/>
                <a:gd name="csY31" fmla="*/ 1353348 h 1355800"/>
                <a:gd name="csX32" fmla="*/ 1167643 w 2169319"/>
                <a:gd name="csY32" fmla="*/ 1355800 h 1355800"/>
                <a:gd name="csX33" fmla="*/ 926022 w 2169319"/>
                <a:gd name="csY33" fmla="*/ 1329753 h 1355800"/>
                <a:gd name="csX34" fmla="*/ 897423 w 2169319"/>
                <a:gd name="csY34" fmla="*/ 1323480 h 1355800"/>
                <a:gd name="csX35" fmla="*/ 898386 w 2169319"/>
                <a:gd name="csY35" fmla="*/ 1320902 h 1355800"/>
                <a:gd name="csX36" fmla="*/ 910830 w 2169319"/>
                <a:gd name="csY36" fmla="*/ 1209675 h 1355800"/>
                <a:gd name="csX37" fmla="*/ 752477 w 2169319"/>
                <a:gd name="csY37" fmla="*/ 923925 h 1355800"/>
                <a:gd name="csX38" fmla="*/ 594124 w 2169319"/>
                <a:gd name="csY38" fmla="*/ 1209675 h 1355800"/>
                <a:gd name="csX39" fmla="*/ 597870 w 2169319"/>
                <a:gd name="csY39" fmla="*/ 1243152 h 1355800"/>
                <a:gd name="csX40" fmla="*/ 464673 w 2169319"/>
                <a:gd name="csY40" fmla="*/ 1195945 h 1355800"/>
                <a:gd name="csX41" fmla="*/ 350715 w 2169319"/>
                <a:gd name="csY41" fmla="*/ 1147419 h 1355800"/>
                <a:gd name="csX42" fmla="*/ 270040 w 2169319"/>
                <a:gd name="csY42" fmla="*/ 1107292 h 1355800"/>
                <a:gd name="csX43" fmla="*/ 273405 w 2169319"/>
                <a:gd name="csY43" fmla="*/ 1098432 h 1355800"/>
                <a:gd name="csX44" fmla="*/ 283370 w 2169319"/>
                <a:gd name="csY44" fmla="*/ 1010841 h 1355800"/>
                <a:gd name="csX45" fmla="*/ 156569 w 2169319"/>
                <a:gd name="csY45" fmla="*/ 785813 h 1355800"/>
                <a:gd name="csX46" fmla="*/ 39733 w 2169319"/>
                <a:gd name="csY46" fmla="*/ 923250 h 1355800"/>
                <a:gd name="csX47" fmla="*/ 36853 w 2169319"/>
                <a:gd name="csY47" fmla="*/ 948561 h 1355800"/>
                <a:gd name="csX48" fmla="*/ 12507 w 2169319"/>
                <a:gd name="csY48" fmla="*/ 912449 h 1355800"/>
                <a:gd name="csX49" fmla="*/ 0 w 2169319"/>
                <a:gd name="csY49" fmla="*/ 850501 h 1355800"/>
                <a:gd name="csX50" fmla="*/ 0 w 2169319"/>
                <a:gd name="csY50" fmla="*/ 625874 h 1355800"/>
                <a:gd name="csX51" fmla="*/ 46613 w 2169319"/>
                <a:gd name="csY51" fmla="*/ 513339 h 1355800"/>
                <a:gd name="csX52" fmla="*/ 56870 w 2169319"/>
                <a:gd name="csY52" fmla="*/ 506424 h 1355800"/>
                <a:gd name="csX53" fmla="*/ 128517 w 2169319"/>
                <a:gd name="csY53" fmla="*/ 239033 h 1355800"/>
                <a:gd name="csX54" fmla="*/ 228058 w 2169319"/>
                <a:gd name="csY54" fmla="*/ 109309 h 1355800"/>
                <a:gd name="csX55" fmla="*/ 262690 w 2169319"/>
                <a:gd name="csY55" fmla="*/ 93508 h 1355800"/>
                <a:gd name="csX56" fmla="*/ 263444 w 2169319"/>
                <a:gd name="csY56" fmla="*/ 92999 h 1355800"/>
                <a:gd name="csX57" fmla="*/ 264571 w 2169319"/>
                <a:gd name="csY57" fmla="*/ 92650 h 1355800"/>
                <a:gd name="csX58" fmla="*/ 265350 w 2169319"/>
                <a:gd name="csY58" fmla="*/ 92294 h 1355800"/>
                <a:gd name="csX59" fmla="*/ 266962 w 2169319"/>
                <a:gd name="csY59" fmla="*/ 91907 h 1355800"/>
                <a:gd name="csX60" fmla="*/ 299268 w 2169319"/>
                <a:gd name="csY60" fmla="*/ 81879 h 1355800"/>
                <a:gd name="csX61" fmla="*/ 303215 w 2169319"/>
                <a:gd name="csY61" fmla="*/ 81481 h 1355800"/>
                <a:gd name="csX62" fmla="*/ 382779 w 2169319"/>
                <a:gd name="csY62" fmla="*/ 55950 h 1355800"/>
                <a:gd name="csX63" fmla="*/ 892970 w 2169319"/>
                <a:gd name="csY63" fmla="*/ 0 h 13558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  <a:cxn ang="0">
                  <a:pos x="csX45" y="csY45"/>
                </a:cxn>
                <a:cxn ang="0">
                  <a:pos x="csX46" y="csY46"/>
                </a:cxn>
                <a:cxn ang="0">
                  <a:pos x="csX47" y="csY47"/>
                </a:cxn>
                <a:cxn ang="0">
                  <a:pos x="csX48" y="csY48"/>
                </a:cxn>
                <a:cxn ang="0">
                  <a:pos x="csX49" y="csY49"/>
                </a:cxn>
                <a:cxn ang="0">
                  <a:pos x="csX50" y="csY50"/>
                </a:cxn>
                <a:cxn ang="0">
                  <a:pos x="csX51" y="csY51"/>
                </a:cxn>
                <a:cxn ang="0">
                  <a:pos x="csX52" y="csY52"/>
                </a:cxn>
                <a:cxn ang="0">
                  <a:pos x="csX53" y="csY53"/>
                </a:cxn>
                <a:cxn ang="0">
                  <a:pos x="csX54" y="csY54"/>
                </a:cxn>
                <a:cxn ang="0">
                  <a:pos x="csX55" y="csY55"/>
                </a:cxn>
                <a:cxn ang="0">
                  <a:pos x="csX56" y="csY56"/>
                </a:cxn>
                <a:cxn ang="0">
                  <a:pos x="csX57" y="csY57"/>
                </a:cxn>
                <a:cxn ang="0">
                  <a:pos x="csX58" y="csY58"/>
                </a:cxn>
                <a:cxn ang="0">
                  <a:pos x="csX59" y="csY59"/>
                </a:cxn>
                <a:cxn ang="0">
                  <a:pos x="csX60" y="csY60"/>
                </a:cxn>
                <a:cxn ang="0">
                  <a:pos x="csX61" y="csY61"/>
                </a:cxn>
                <a:cxn ang="0">
                  <a:pos x="csX62" y="csY62"/>
                </a:cxn>
                <a:cxn ang="0">
                  <a:pos x="csX63" y="csY63"/>
                </a:cxn>
              </a:cxnLst>
              <a:rect l="l" t="t" r="r" b="b"/>
              <a:pathLst>
                <a:path w="2169319" h="1355800">
                  <a:moveTo>
                    <a:pt x="1470976" y="517274"/>
                  </a:moveTo>
                  <a:cubicBezTo>
                    <a:pt x="1410712" y="515605"/>
                    <a:pt x="1345266" y="517765"/>
                    <a:pt x="1259668" y="524050"/>
                  </a:cubicBezTo>
                  <a:cubicBezTo>
                    <a:pt x="1088471" y="536619"/>
                    <a:pt x="986367" y="557830"/>
                    <a:pt x="838200" y="597108"/>
                  </a:cubicBezTo>
                  <a:cubicBezTo>
                    <a:pt x="1005745" y="686086"/>
                    <a:pt x="1243736" y="804412"/>
                    <a:pt x="1340835" y="864043"/>
                  </a:cubicBezTo>
                  <a:cubicBezTo>
                    <a:pt x="1437934" y="923674"/>
                    <a:pt x="1386231" y="944772"/>
                    <a:pt x="1420792" y="954893"/>
                  </a:cubicBezTo>
                  <a:cubicBezTo>
                    <a:pt x="1455353" y="965013"/>
                    <a:pt x="1975555" y="887071"/>
                    <a:pt x="2024451" y="867620"/>
                  </a:cubicBezTo>
                  <a:cubicBezTo>
                    <a:pt x="2061442" y="836264"/>
                    <a:pt x="2031970" y="789098"/>
                    <a:pt x="2017385" y="771508"/>
                  </a:cubicBezTo>
                  <a:cubicBezTo>
                    <a:pt x="2002800" y="753918"/>
                    <a:pt x="1846281" y="615996"/>
                    <a:pt x="1651192" y="533477"/>
                  </a:cubicBezTo>
                  <a:cubicBezTo>
                    <a:pt x="1586322" y="524443"/>
                    <a:pt x="1531240" y="518944"/>
                    <a:pt x="1470976" y="517274"/>
                  </a:cubicBezTo>
                  <a:close/>
                  <a:moveTo>
                    <a:pt x="892970" y="0"/>
                  </a:moveTo>
                  <a:cubicBezTo>
                    <a:pt x="1142023" y="0"/>
                    <a:pt x="1361603" y="33408"/>
                    <a:pt x="1491265" y="84221"/>
                  </a:cubicBezTo>
                  <a:lnTo>
                    <a:pt x="1507378" y="92081"/>
                  </a:lnTo>
                  <a:lnTo>
                    <a:pt x="1508263" y="92293"/>
                  </a:lnTo>
                  <a:cubicBezTo>
                    <a:pt x="1521229" y="96768"/>
                    <a:pt x="1533718" y="102474"/>
                    <a:pt x="1545556" y="109308"/>
                  </a:cubicBezTo>
                  <a:lnTo>
                    <a:pt x="1549207" y="112484"/>
                  </a:lnTo>
                  <a:lnTo>
                    <a:pt x="1557789" y="116670"/>
                  </a:lnTo>
                  <a:cubicBezTo>
                    <a:pt x="1576044" y="128097"/>
                    <a:pt x="1590219" y="140092"/>
                    <a:pt x="1599830" y="152527"/>
                  </a:cubicBezTo>
                  <a:lnTo>
                    <a:pt x="1602096" y="158478"/>
                  </a:lnTo>
                  <a:lnTo>
                    <a:pt x="1607356" y="163052"/>
                  </a:lnTo>
                  <a:cubicBezTo>
                    <a:pt x="1624414" y="184943"/>
                    <a:pt x="1637461" y="210539"/>
                    <a:pt x="1645096" y="239032"/>
                  </a:cubicBezTo>
                  <a:lnTo>
                    <a:pt x="1720106" y="518974"/>
                  </a:lnTo>
                  <a:lnTo>
                    <a:pt x="1780841" y="544025"/>
                  </a:lnTo>
                  <a:cubicBezTo>
                    <a:pt x="1896529" y="595901"/>
                    <a:pt x="1991369" y="651369"/>
                    <a:pt x="2054300" y="703296"/>
                  </a:cubicBezTo>
                  <a:lnTo>
                    <a:pt x="2072131" y="719880"/>
                  </a:lnTo>
                  <a:lnTo>
                    <a:pt x="2072294" y="719916"/>
                  </a:lnTo>
                  <a:cubicBezTo>
                    <a:pt x="2127666" y="745340"/>
                    <a:pt x="2169319" y="855271"/>
                    <a:pt x="2169319" y="987031"/>
                  </a:cubicBezTo>
                  <a:cubicBezTo>
                    <a:pt x="2169319" y="1118791"/>
                    <a:pt x="2127666" y="1228722"/>
                    <a:pt x="2072294" y="1254146"/>
                  </a:cubicBezTo>
                  <a:lnTo>
                    <a:pt x="2062499" y="1256361"/>
                  </a:lnTo>
                  <a:lnTo>
                    <a:pt x="2050119" y="1262536"/>
                  </a:lnTo>
                  <a:cubicBezTo>
                    <a:pt x="1964737" y="1295134"/>
                    <a:pt x="1761866" y="1327777"/>
                    <a:pt x="1523930" y="1344038"/>
                  </a:cubicBezTo>
                  <a:cubicBezTo>
                    <a:pt x="1444618" y="1349458"/>
                    <a:pt x="1368919" y="1352545"/>
                    <a:pt x="1299939" y="1353486"/>
                  </a:cubicBezTo>
                  <a:lnTo>
                    <a:pt x="1222426" y="1353348"/>
                  </a:lnTo>
                  <a:lnTo>
                    <a:pt x="1167643" y="1355800"/>
                  </a:lnTo>
                  <a:cubicBezTo>
                    <a:pt x="1099127" y="1355294"/>
                    <a:pt x="1016859" y="1346533"/>
                    <a:pt x="926022" y="1329753"/>
                  </a:cubicBezTo>
                  <a:lnTo>
                    <a:pt x="897423" y="1323480"/>
                  </a:lnTo>
                  <a:lnTo>
                    <a:pt x="898386" y="1320902"/>
                  </a:lnTo>
                  <a:cubicBezTo>
                    <a:pt x="906399" y="1286715"/>
                    <a:pt x="910830" y="1249129"/>
                    <a:pt x="910830" y="1209675"/>
                  </a:cubicBezTo>
                  <a:cubicBezTo>
                    <a:pt x="910830" y="1051860"/>
                    <a:pt x="839933" y="923925"/>
                    <a:pt x="752477" y="923925"/>
                  </a:cubicBezTo>
                  <a:cubicBezTo>
                    <a:pt x="665021" y="923925"/>
                    <a:pt x="594124" y="1051860"/>
                    <a:pt x="594124" y="1209675"/>
                  </a:cubicBezTo>
                  <a:lnTo>
                    <a:pt x="597870" y="1243152"/>
                  </a:lnTo>
                  <a:lnTo>
                    <a:pt x="464673" y="1195945"/>
                  </a:lnTo>
                  <a:cubicBezTo>
                    <a:pt x="424781" y="1180213"/>
                    <a:pt x="386680" y="1163965"/>
                    <a:pt x="350715" y="1147419"/>
                  </a:cubicBezTo>
                  <a:lnTo>
                    <a:pt x="270040" y="1107292"/>
                  </a:lnTo>
                  <a:lnTo>
                    <a:pt x="273405" y="1098432"/>
                  </a:lnTo>
                  <a:cubicBezTo>
                    <a:pt x="279822" y="1071510"/>
                    <a:pt x="283370" y="1041911"/>
                    <a:pt x="283370" y="1010841"/>
                  </a:cubicBezTo>
                  <a:cubicBezTo>
                    <a:pt x="283370" y="886561"/>
                    <a:pt x="226599" y="785813"/>
                    <a:pt x="156569" y="785813"/>
                  </a:cubicBezTo>
                  <a:cubicBezTo>
                    <a:pt x="104047" y="785813"/>
                    <a:pt x="58982" y="842484"/>
                    <a:pt x="39733" y="923250"/>
                  </a:cubicBezTo>
                  <a:lnTo>
                    <a:pt x="36853" y="948561"/>
                  </a:lnTo>
                  <a:lnTo>
                    <a:pt x="12507" y="912449"/>
                  </a:lnTo>
                  <a:cubicBezTo>
                    <a:pt x="4453" y="893409"/>
                    <a:pt x="0" y="872475"/>
                    <a:pt x="0" y="850501"/>
                  </a:cubicBezTo>
                  <a:lnTo>
                    <a:pt x="0" y="625874"/>
                  </a:lnTo>
                  <a:cubicBezTo>
                    <a:pt x="0" y="581926"/>
                    <a:pt x="17813" y="542139"/>
                    <a:pt x="46613" y="513339"/>
                  </a:cubicBezTo>
                  <a:lnTo>
                    <a:pt x="56870" y="506424"/>
                  </a:lnTo>
                  <a:lnTo>
                    <a:pt x="128517" y="239033"/>
                  </a:lnTo>
                  <a:cubicBezTo>
                    <a:pt x="143786" y="182048"/>
                    <a:pt x="180707" y="136647"/>
                    <a:pt x="228058" y="109309"/>
                  </a:cubicBezTo>
                  <a:lnTo>
                    <a:pt x="262690" y="93508"/>
                  </a:lnTo>
                  <a:lnTo>
                    <a:pt x="263444" y="92999"/>
                  </a:lnTo>
                  <a:lnTo>
                    <a:pt x="264571" y="92650"/>
                  </a:lnTo>
                  <a:lnTo>
                    <a:pt x="265350" y="92294"/>
                  </a:lnTo>
                  <a:lnTo>
                    <a:pt x="266962" y="91907"/>
                  </a:lnTo>
                  <a:lnTo>
                    <a:pt x="299268" y="81879"/>
                  </a:lnTo>
                  <a:lnTo>
                    <a:pt x="303215" y="81481"/>
                  </a:lnTo>
                  <a:lnTo>
                    <a:pt x="382779" y="55950"/>
                  </a:lnTo>
                  <a:cubicBezTo>
                    <a:pt x="513348" y="21381"/>
                    <a:pt x="693728" y="0"/>
                    <a:pt x="892970" y="0"/>
                  </a:cubicBezTo>
                  <a:close/>
                </a:path>
              </a:pathLst>
            </a:custGeom>
            <a:solidFill>
              <a:srgbClr val="FF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F48C7FC4-14D6-B315-469D-1389D90537AF}"/>
                </a:ext>
              </a:extLst>
            </p:cNvPr>
            <p:cNvSpPr/>
            <p:nvPr/>
          </p:nvSpPr>
          <p:spPr>
            <a:xfrm>
              <a:off x="1135855" y="3994298"/>
              <a:ext cx="333375" cy="488066"/>
            </a:xfrm>
            <a:custGeom>
              <a:avLst/>
              <a:gdLst>
                <a:gd name="csX0" fmla="*/ 0 w 337002"/>
                <a:gd name="csY0" fmla="*/ 0 h 488066"/>
                <a:gd name="csX1" fmla="*/ 53876 w 337002"/>
                <a:gd name="csY1" fmla="*/ 505 h 488066"/>
                <a:gd name="csX2" fmla="*/ 238125 w 337002"/>
                <a:gd name="csY2" fmla="*/ 30866 h 488066"/>
                <a:gd name="csX3" fmla="*/ 333375 w 337002"/>
                <a:gd name="csY3" fmla="*/ 488066 h 488066"/>
                <a:gd name="csX4" fmla="*/ 0 w 337002"/>
                <a:gd name="csY4" fmla="*/ 406067 h 488066"/>
                <a:gd name="csX5" fmla="*/ 0 w 337002"/>
                <a:gd name="csY5" fmla="*/ 0 h 488066"/>
                <a:gd name="csX0" fmla="*/ 0 w 336521"/>
                <a:gd name="csY0" fmla="*/ 0 h 488066"/>
                <a:gd name="csX1" fmla="*/ 53876 w 336521"/>
                <a:gd name="csY1" fmla="*/ 505 h 488066"/>
                <a:gd name="csX2" fmla="*/ 238125 w 336521"/>
                <a:gd name="csY2" fmla="*/ 30866 h 488066"/>
                <a:gd name="csX3" fmla="*/ 333375 w 336521"/>
                <a:gd name="csY3" fmla="*/ 488066 h 488066"/>
                <a:gd name="csX4" fmla="*/ 0 w 336521"/>
                <a:gd name="csY4" fmla="*/ 406067 h 488066"/>
                <a:gd name="csX5" fmla="*/ 0 w 336521"/>
                <a:gd name="csY5" fmla="*/ 0 h 488066"/>
                <a:gd name="csX0" fmla="*/ 0 w 333375"/>
                <a:gd name="csY0" fmla="*/ 0 h 488066"/>
                <a:gd name="csX1" fmla="*/ 53876 w 333375"/>
                <a:gd name="csY1" fmla="*/ 505 h 488066"/>
                <a:gd name="csX2" fmla="*/ 238125 w 333375"/>
                <a:gd name="csY2" fmla="*/ 30866 h 488066"/>
                <a:gd name="csX3" fmla="*/ 333375 w 333375"/>
                <a:gd name="csY3" fmla="*/ 488066 h 488066"/>
                <a:gd name="csX4" fmla="*/ 0 w 333375"/>
                <a:gd name="csY4" fmla="*/ 406067 h 488066"/>
                <a:gd name="csX5" fmla="*/ 0 w 333375"/>
                <a:gd name="csY5" fmla="*/ 0 h 48806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333375" h="488066">
                  <a:moveTo>
                    <a:pt x="0" y="0"/>
                  </a:moveTo>
                  <a:lnTo>
                    <a:pt x="53876" y="505"/>
                  </a:lnTo>
                  <a:cubicBezTo>
                    <a:pt x="135533" y="3085"/>
                    <a:pt x="208756" y="9435"/>
                    <a:pt x="238125" y="30866"/>
                  </a:cubicBezTo>
                  <a:cubicBezTo>
                    <a:pt x="267494" y="52297"/>
                    <a:pt x="330200" y="357097"/>
                    <a:pt x="333375" y="488066"/>
                  </a:cubicBezTo>
                  <a:lnTo>
                    <a:pt x="0" y="4060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355A9098-9D9B-0592-8751-2F908B420E36}"/>
                </a:ext>
              </a:extLst>
            </p:cNvPr>
            <p:cNvSpPr/>
            <p:nvPr/>
          </p:nvSpPr>
          <p:spPr>
            <a:xfrm>
              <a:off x="878681" y="3995905"/>
              <a:ext cx="207169" cy="392161"/>
            </a:xfrm>
            <a:custGeom>
              <a:avLst/>
              <a:gdLst>
                <a:gd name="csX0" fmla="*/ 207169 w 207169"/>
                <a:gd name="csY0" fmla="*/ 0 h 392161"/>
                <a:gd name="csX1" fmla="*/ 207169 w 207169"/>
                <a:gd name="csY1" fmla="*/ 392161 h 392161"/>
                <a:gd name="csX2" fmla="*/ 0 w 207169"/>
                <a:gd name="csY2" fmla="*/ 341204 h 392161"/>
                <a:gd name="csX3" fmla="*/ 121444 w 207169"/>
                <a:gd name="csY3" fmla="*/ 12591 h 392161"/>
                <a:gd name="csX4" fmla="*/ 195152 w 207169"/>
                <a:gd name="csY4" fmla="*/ 462 h 392161"/>
                <a:gd name="csX5" fmla="*/ 207169 w 207169"/>
                <a:gd name="csY5" fmla="*/ 0 h 39216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207169" h="392161">
                  <a:moveTo>
                    <a:pt x="207169" y="0"/>
                  </a:moveTo>
                  <a:lnTo>
                    <a:pt x="207169" y="392161"/>
                  </a:lnTo>
                  <a:lnTo>
                    <a:pt x="0" y="341204"/>
                  </a:lnTo>
                  <a:cubicBezTo>
                    <a:pt x="4762" y="219760"/>
                    <a:pt x="70643" y="35610"/>
                    <a:pt x="121444" y="12591"/>
                  </a:cubicBezTo>
                  <a:cubicBezTo>
                    <a:pt x="134144" y="6836"/>
                    <a:pt x="161132" y="2768"/>
                    <a:pt x="195152" y="462"/>
                  </a:cubicBezTo>
                  <a:lnTo>
                    <a:pt x="207169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8324E7BB-2327-18B9-AEA0-41D0E3543600}"/>
                </a:ext>
              </a:extLst>
            </p:cNvPr>
            <p:cNvSpPr/>
            <p:nvPr/>
          </p:nvSpPr>
          <p:spPr>
            <a:xfrm>
              <a:off x="825637" y="4418339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25622ED1-7513-2B90-ECAB-27B79C33AEAF}"/>
                </a:ext>
              </a:extLst>
            </p:cNvPr>
            <p:cNvSpPr/>
            <p:nvPr/>
          </p:nvSpPr>
          <p:spPr>
            <a:xfrm>
              <a:off x="1178250" y="4501568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9" name="楕円 68">
              <a:extLst>
                <a:ext uri="{FF2B5EF4-FFF2-40B4-BE49-F238E27FC236}">
                  <a16:creationId xmlns:a16="http://schemas.microsoft.com/office/drawing/2014/main" id="{B29AB9E0-1E45-C2C1-BF97-EA590CAC650A}"/>
                </a:ext>
              </a:extLst>
            </p:cNvPr>
            <p:cNvSpPr/>
            <p:nvPr/>
          </p:nvSpPr>
          <p:spPr>
            <a:xfrm>
              <a:off x="2770576" y="4701814"/>
              <a:ext cx="98831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0" name="楕円 69">
              <a:extLst>
                <a:ext uri="{FF2B5EF4-FFF2-40B4-BE49-F238E27FC236}">
                  <a16:creationId xmlns:a16="http://schemas.microsoft.com/office/drawing/2014/main" id="{ACC16767-22AC-3DF0-E694-51C9D73209F6}"/>
                </a:ext>
              </a:extLst>
            </p:cNvPr>
            <p:cNvSpPr/>
            <p:nvPr/>
          </p:nvSpPr>
          <p:spPr>
            <a:xfrm>
              <a:off x="1914913" y="4789920"/>
              <a:ext cx="173740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40A3DD67-C81D-CD29-2943-9F96EF403CEB}"/>
                </a:ext>
              </a:extLst>
            </p:cNvPr>
            <p:cNvSpPr/>
            <p:nvPr/>
          </p:nvSpPr>
          <p:spPr>
            <a:xfrm>
              <a:off x="1452935" y="3954946"/>
              <a:ext cx="921171" cy="486937"/>
            </a:xfrm>
            <a:custGeom>
              <a:avLst/>
              <a:gdLst>
                <a:gd name="csX0" fmla="*/ 104775 w 942975"/>
                <a:gd name="csY0" fmla="*/ 485775 h 485775"/>
                <a:gd name="csX1" fmla="*/ 542925 w 942975"/>
                <a:gd name="csY1" fmla="*/ 411956 h 485775"/>
                <a:gd name="csX2" fmla="*/ 919162 w 942975"/>
                <a:gd name="csY2" fmla="*/ 447675 h 485775"/>
                <a:gd name="csX3" fmla="*/ 942975 w 942975"/>
                <a:gd name="csY3" fmla="*/ 421481 h 485775"/>
                <a:gd name="csX4" fmla="*/ 842962 w 942975"/>
                <a:gd name="csY4" fmla="*/ 80962 h 485775"/>
                <a:gd name="csX5" fmla="*/ 452437 w 942975"/>
                <a:gd name="csY5" fmla="*/ 0 h 485775"/>
                <a:gd name="csX6" fmla="*/ 0 w 942975"/>
                <a:gd name="csY6" fmla="*/ 76200 h 485775"/>
                <a:gd name="csX7" fmla="*/ 104775 w 942975"/>
                <a:gd name="csY7" fmla="*/ 485775 h 485775"/>
                <a:gd name="csX0" fmla="*/ 105684 w 943884"/>
                <a:gd name="csY0" fmla="*/ 485775 h 485775"/>
                <a:gd name="csX1" fmla="*/ 543834 w 943884"/>
                <a:gd name="csY1" fmla="*/ 411956 h 485775"/>
                <a:gd name="csX2" fmla="*/ 920071 w 943884"/>
                <a:gd name="csY2" fmla="*/ 447675 h 485775"/>
                <a:gd name="csX3" fmla="*/ 943884 w 943884"/>
                <a:gd name="csY3" fmla="*/ 421481 h 485775"/>
                <a:gd name="csX4" fmla="*/ 843871 w 943884"/>
                <a:gd name="csY4" fmla="*/ 80962 h 485775"/>
                <a:gd name="csX5" fmla="*/ 453346 w 943884"/>
                <a:gd name="csY5" fmla="*/ 0 h 485775"/>
                <a:gd name="csX6" fmla="*/ 909 w 943884"/>
                <a:gd name="csY6" fmla="*/ 76200 h 485775"/>
                <a:gd name="csX7" fmla="*/ 105684 w 943884"/>
                <a:gd name="csY7" fmla="*/ 485775 h 485775"/>
                <a:gd name="csX0" fmla="*/ 105560 w 943760"/>
                <a:gd name="csY0" fmla="*/ 485775 h 485775"/>
                <a:gd name="csX1" fmla="*/ 543710 w 943760"/>
                <a:gd name="csY1" fmla="*/ 411956 h 485775"/>
                <a:gd name="csX2" fmla="*/ 919947 w 943760"/>
                <a:gd name="csY2" fmla="*/ 447675 h 485775"/>
                <a:gd name="csX3" fmla="*/ 943760 w 943760"/>
                <a:gd name="csY3" fmla="*/ 421481 h 485775"/>
                <a:gd name="csX4" fmla="*/ 843747 w 943760"/>
                <a:gd name="csY4" fmla="*/ 80962 h 485775"/>
                <a:gd name="csX5" fmla="*/ 453222 w 943760"/>
                <a:gd name="csY5" fmla="*/ 0 h 485775"/>
                <a:gd name="csX6" fmla="*/ 785 w 943760"/>
                <a:gd name="csY6" fmla="*/ 76200 h 485775"/>
                <a:gd name="csX7" fmla="*/ 105560 w 943760"/>
                <a:gd name="csY7" fmla="*/ 485775 h 485775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22198 w 946011"/>
                <a:gd name="csY2" fmla="*/ 449014 h 487114"/>
                <a:gd name="csX3" fmla="*/ 946011 w 946011"/>
                <a:gd name="csY3" fmla="*/ 422820 h 487114"/>
                <a:gd name="csX4" fmla="*/ 845998 w 946011"/>
                <a:gd name="csY4" fmla="*/ 82301 h 487114"/>
                <a:gd name="csX5" fmla="*/ 455473 w 946011"/>
                <a:gd name="csY5" fmla="*/ 1339 h 487114"/>
                <a:gd name="csX6" fmla="*/ 3036 w 946011"/>
                <a:gd name="csY6" fmla="*/ 77539 h 487114"/>
                <a:gd name="csX7" fmla="*/ 107811 w 946011"/>
                <a:gd name="csY7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6784 w 944984"/>
                <a:gd name="csY0" fmla="*/ 486937 h 486937"/>
                <a:gd name="csX1" fmla="*/ 544934 w 944984"/>
                <a:gd name="csY1" fmla="*/ 413118 h 486937"/>
                <a:gd name="csX2" fmla="*/ 944984 w 944984"/>
                <a:gd name="csY2" fmla="*/ 422643 h 486937"/>
                <a:gd name="csX3" fmla="*/ 844971 w 944984"/>
                <a:gd name="csY3" fmla="*/ 82124 h 486937"/>
                <a:gd name="csX4" fmla="*/ 454446 w 944984"/>
                <a:gd name="csY4" fmla="*/ 1162 h 486937"/>
                <a:gd name="csX5" fmla="*/ 2009 w 944984"/>
                <a:gd name="csY5" fmla="*/ 77362 h 486937"/>
                <a:gd name="csX6" fmla="*/ 106784 w 944984"/>
                <a:gd name="csY6" fmla="*/ 486937 h 4869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944984" h="486937">
                  <a:moveTo>
                    <a:pt x="106784" y="486937"/>
                  </a:moveTo>
                  <a:cubicBezTo>
                    <a:pt x="252834" y="462331"/>
                    <a:pt x="352052" y="421849"/>
                    <a:pt x="544934" y="413118"/>
                  </a:cubicBezTo>
                  <a:cubicBezTo>
                    <a:pt x="737816" y="404387"/>
                    <a:pt x="811634" y="419468"/>
                    <a:pt x="944984" y="422643"/>
                  </a:cubicBezTo>
                  <a:cubicBezTo>
                    <a:pt x="911646" y="309137"/>
                    <a:pt x="871165" y="117048"/>
                    <a:pt x="844971" y="82124"/>
                  </a:cubicBezTo>
                  <a:cubicBezTo>
                    <a:pt x="818777" y="47200"/>
                    <a:pt x="729877" y="11481"/>
                    <a:pt x="454446" y="1162"/>
                  </a:cubicBezTo>
                  <a:cubicBezTo>
                    <a:pt x="179015" y="-9157"/>
                    <a:pt x="19471" y="51963"/>
                    <a:pt x="2009" y="77362"/>
                  </a:cubicBezTo>
                  <a:cubicBezTo>
                    <a:pt x="-15453" y="102761"/>
                    <a:pt x="86146" y="474237"/>
                    <a:pt x="106784" y="486937"/>
                  </a:cubicBez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rPr>
                <a:t>　</a:t>
              </a:r>
            </a:p>
          </p:txBody>
        </p:sp>
        <p:sp>
          <p:nvSpPr>
            <p:cNvPr id="72" name="四角形: 上の 2 つの角を丸める 71">
              <a:extLst>
                <a:ext uri="{FF2B5EF4-FFF2-40B4-BE49-F238E27FC236}">
                  <a16:creationId xmlns:a16="http://schemas.microsoft.com/office/drawing/2014/main" id="{34C95713-47A2-C4D9-7CB4-931B3F48AA58}"/>
                </a:ext>
              </a:extLst>
            </p:cNvPr>
            <p:cNvSpPr/>
            <p:nvPr/>
          </p:nvSpPr>
          <p:spPr>
            <a:xfrm rot="16200000">
              <a:off x="1390854" y="4330645"/>
              <a:ext cx="156752" cy="207167"/>
            </a:xfrm>
            <a:prstGeom prst="round2SameRect">
              <a:avLst>
                <a:gd name="adj1" fmla="val 28820"/>
                <a:gd name="adj2" fmla="val 50000"/>
              </a:avLst>
            </a:prstGeom>
            <a:solidFill>
              <a:srgbClr val="FF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3" name="四角形: 角を丸くする 72">
              <a:extLst>
                <a:ext uri="{FF2B5EF4-FFF2-40B4-BE49-F238E27FC236}">
                  <a16:creationId xmlns:a16="http://schemas.microsoft.com/office/drawing/2014/main" id="{C2785862-2C19-45CA-9D65-6814C562519F}"/>
                </a:ext>
              </a:extLst>
            </p:cNvPr>
            <p:cNvSpPr/>
            <p:nvPr/>
          </p:nvSpPr>
          <p:spPr>
            <a:xfrm>
              <a:off x="1750035" y="3999803"/>
              <a:ext cx="233362" cy="83344"/>
            </a:xfrm>
            <a:prstGeom prst="roundRect">
              <a:avLst>
                <a:gd name="adj" fmla="val 44192"/>
              </a:avLst>
            </a:pr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9B4B8D37-BB4F-4B2E-DC28-7B02A9DD8CB9}"/>
                </a:ext>
              </a:extLst>
            </p:cNvPr>
            <p:cNvSpPr/>
            <p:nvPr/>
          </p:nvSpPr>
          <p:spPr>
            <a:xfrm>
              <a:off x="1613218" y="3624891"/>
              <a:ext cx="1206773" cy="810616"/>
            </a:xfrm>
            <a:custGeom>
              <a:avLst/>
              <a:gdLst>
                <a:gd name="csX0" fmla="*/ 0 w 1200150"/>
                <a:gd name="csY0" fmla="*/ 781050 h 781050"/>
                <a:gd name="csX1" fmla="*/ 66675 w 1200150"/>
                <a:gd name="csY1" fmla="*/ 781050 h 781050"/>
                <a:gd name="csX2" fmla="*/ 168275 w 1200150"/>
                <a:gd name="csY2" fmla="*/ 631825 h 781050"/>
                <a:gd name="csX3" fmla="*/ 511175 w 1200150"/>
                <a:gd name="csY3" fmla="*/ 593725 h 781050"/>
                <a:gd name="csX4" fmla="*/ 736600 w 1200150"/>
                <a:gd name="csY4" fmla="*/ 619125 h 781050"/>
                <a:gd name="csX5" fmla="*/ 688975 w 1200150"/>
                <a:gd name="csY5" fmla="*/ 749300 h 781050"/>
                <a:gd name="csX6" fmla="*/ 733425 w 1200150"/>
                <a:gd name="csY6" fmla="*/ 752475 h 781050"/>
                <a:gd name="csX7" fmla="*/ 993775 w 1200150"/>
                <a:gd name="csY7" fmla="*/ 333375 h 781050"/>
                <a:gd name="csX8" fmla="*/ 1200150 w 1200150"/>
                <a:gd name="csY8" fmla="*/ 50800 h 781050"/>
                <a:gd name="csX9" fmla="*/ 869950 w 1200150"/>
                <a:gd name="csY9" fmla="*/ 0 h 781050"/>
                <a:gd name="csX10" fmla="*/ 508000 w 1200150"/>
                <a:gd name="csY10" fmla="*/ 25400 h 781050"/>
                <a:gd name="csX11" fmla="*/ 184150 w 1200150"/>
                <a:gd name="csY11" fmla="*/ 381000 h 781050"/>
                <a:gd name="csX12" fmla="*/ 0 w 1200150"/>
                <a:gd name="csY12" fmla="*/ 781050 h 781050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423"/>
                <a:gd name="csY0" fmla="*/ 785725 h 785725"/>
                <a:gd name="csX1" fmla="*/ 66675 w 1200423"/>
                <a:gd name="csY1" fmla="*/ 785725 h 785725"/>
                <a:gd name="csX2" fmla="*/ 168275 w 1200423"/>
                <a:gd name="csY2" fmla="*/ 636500 h 785725"/>
                <a:gd name="csX3" fmla="*/ 511175 w 1200423"/>
                <a:gd name="csY3" fmla="*/ 598400 h 785725"/>
                <a:gd name="csX4" fmla="*/ 736600 w 1200423"/>
                <a:gd name="csY4" fmla="*/ 623800 h 785725"/>
                <a:gd name="csX5" fmla="*/ 688975 w 1200423"/>
                <a:gd name="csY5" fmla="*/ 753975 h 785725"/>
                <a:gd name="csX6" fmla="*/ 733425 w 1200423"/>
                <a:gd name="csY6" fmla="*/ 757150 h 785725"/>
                <a:gd name="csX7" fmla="*/ 993775 w 1200423"/>
                <a:gd name="csY7" fmla="*/ 338050 h 785725"/>
                <a:gd name="csX8" fmla="*/ 1200150 w 1200423"/>
                <a:gd name="csY8" fmla="*/ 55475 h 785725"/>
                <a:gd name="csX9" fmla="*/ 869950 w 1200423"/>
                <a:gd name="csY9" fmla="*/ 4675 h 785725"/>
                <a:gd name="csX10" fmla="*/ 508000 w 1200423"/>
                <a:gd name="csY10" fmla="*/ 30075 h 785725"/>
                <a:gd name="csX11" fmla="*/ 184150 w 1200423"/>
                <a:gd name="csY11" fmla="*/ 385675 h 785725"/>
                <a:gd name="csX12" fmla="*/ 0 w 1200423"/>
                <a:gd name="csY12" fmla="*/ 785725 h 785725"/>
                <a:gd name="csX0" fmla="*/ 0 w 1200423"/>
                <a:gd name="csY0" fmla="*/ 781050 h 781050"/>
                <a:gd name="csX1" fmla="*/ 66675 w 1200423"/>
                <a:gd name="csY1" fmla="*/ 781050 h 781050"/>
                <a:gd name="csX2" fmla="*/ 168275 w 1200423"/>
                <a:gd name="csY2" fmla="*/ 631825 h 781050"/>
                <a:gd name="csX3" fmla="*/ 511175 w 1200423"/>
                <a:gd name="csY3" fmla="*/ 593725 h 781050"/>
                <a:gd name="csX4" fmla="*/ 736600 w 1200423"/>
                <a:gd name="csY4" fmla="*/ 619125 h 781050"/>
                <a:gd name="csX5" fmla="*/ 688975 w 1200423"/>
                <a:gd name="csY5" fmla="*/ 749300 h 781050"/>
                <a:gd name="csX6" fmla="*/ 733425 w 1200423"/>
                <a:gd name="csY6" fmla="*/ 752475 h 781050"/>
                <a:gd name="csX7" fmla="*/ 993775 w 1200423"/>
                <a:gd name="csY7" fmla="*/ 333375 h 781050"/>
                <a:gd name="csX8" fmla="*/ 1200150 w 1200423"/>
                <a:gd name="csY8" fmla="*/ 69850 h 781050"/>
                <a:gd name="csX9" fmla="*/ 869950 w 1200423"/>
                <a:gd name="csY9" fmla="*/ 0 h 781050"/>
                <a:gd name="csX10" fmla="*/ 508000 w 1200423"/>
                <a:gd name="csY10" fmla="*/ 25400 h 781050"/>
                <a:gd name="csX11" fmla="*/ 184150 w 1200423"/>
                <a:gd name="csY11" fmla="*/ 381000 h 781050"/>
                <a:gd name="csX12" fmla="*/ 0 w 1200423"/>
                <a:gd name="csY12" fmla="*/ 781050 h 78105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642 h 781642"/>
                <a:gd name="csX1" fmla="*/ 66675 w 1200423"/>
                <a:gd name="csY1" fmla="*/ 781642 h 781642"/>
                <a:gd name="csX2" fmla="*/ 168275 w 1200423"/>
                <a:gd name="csY2" fmla="*/ 632417 h 781642"/>
                <a:gd name="csX3" fmla="*/ 511175 w 1200423"/>
                <a:gd name="csY3" fmla="*/ 594317 h 781642"/>
                <a:gd name="csX4" fmla="*/ 736600 w 1200423"/>
                <a:gd name="csY4" fmla="*/ 619717 h 781642"/>
                <a:gd name="csX5" fmla="*/ 688975 w 1200423"/>
                <a:gd name="csY5" fmla="*/ 749892 h 781642"/>
                <a:gd name="csX6" fmla="*/ 733425 w 1200423"/>
                <a:gd name="csY6" fmla="*/ 753067 h 781642"/>
                <a:gd name="csX7" fmla="*/ 993775 w 1200423"/>
                <a:gd name="csY7" fmla="*/ 333967 h 781642"/>
                <a:gd name="csX8" fmla="*/ 1200150 w 1200423"/>
                <a:gd name="csY8" fmla="*/ 70442 h 781642"/>
                <a:gd name="csX9" fmla="*/ 869950 w 1200423"/>
                <a:gd name="csY9" fmla="*/ 592 h 781642"/>
                <a:gd name="csX10" fmla="*/ 485775 w 1200423"/>
                <a:gd name="csY10" fmla="*/ 41867 h 781642"/>
                <a:gd name="csX11" fmla="*/ 184150 w 1200423"/>
                <a:gd name="csY11" fmla="*/ 381592 h 781642"/>
                <a:gd name="csX12" fmla="*/ 0 w 1200423"/>
                <a:gd name="csY12" fmla="*/ 781642 h 781642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36600 w 1200423"/>
                <a:gd name="csY4" fmla="*/ 6201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6773"/>
                <a:gd name="csY0" fmla="*/ 810616 h 810616"/>
                <a:gd name="csX1" fmla="*/ 73025 w 1206773"/>
                <a:gd name="csY1" fmla="*/ 782041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517525 w 1206773"/>
                <a:gd name="csY2" fmla="*/ 594716 h 810616"/>
                <a:gd name="csX3" fmla="*/ 755650 w 1206773"/>
                <a:gd name="csY3" fmla="*/ 632816 h 810616"/>
                <a:gd name="csX4" fmla="*/ 695325 w 1206773"/>
                <a:gd name="csY4" fmla="*/ 750291 h 810616"/>
                <a:gd name="csX5" fmla="*/ 739775 w 1206773"/>
                <a:gd name="csY5" fmla="*/ 753466 h 810616"/>
                <a:gd name="csX6" fmla="*/ 1000125 w 1206773"/>
                <a:gd name="csY6" fmla="*/ 334366 h 810616"/>
                <a:gd name="csX7" fmla="*/ 1206500 w 1206773"/>
                <a:gd name="csY7" fmla="*/ 70841 h 810616"/>
                <a:gd name="csX8" fmla="*/ 876300 w 1206773"/>
                <a:gd name="csY8" fmla="*/ 991 h 810616"/>
                <a:gd name="csX9" fmla="*/ 492125 w 1206773"/>
                <a:gd name="csY9" fmla="*/ 42266 h 810616"/>
                <a:gd name="csX10" fmla="*/ 190500 w 1206773"/>
                <a:gd name="csY10" fmla="*/ 381991 h 810616"/>
                <a:gd name="csX11" fmla="*/ 0 w 1206773"/>
                <a:gd name="csY11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755650 w 1206773"/>
                <a:gd name="csY2" fmla="*/ 632816 h 810616"/>
                <a:gd name="csX3" fmla="*/ 695325 w 1206773"/>
                <a:gd name="csY3" fmla="*/ 750291 h 810616"/>
                <a:gd name="csX4" fmla="*/ 739775 w 1206773"/>
                <a:gd name="csY4" fmla="*/ 753466 h 810616"/>
                <a:gd name="csX5" fmla="*/ 1000125 w 1206773"/>
                <a:gd name="csY5" fmla="*/ 334366 h 810616"/>
                <a:gd name="csX6" fmla="*/ 1206500 w 1206773"/>
                <a:gd name="csY6" fmla="*/ 70841 h 810616"/>
                <a:gd name="csX7" fmla="*/ 876300 w 1206773"/>
                <a:gd name="csY7" fmla="*/ 991 h 810616"/>
                <a:gd name="csX8" fmla="*/ 492125 w 1206773"/>
                <a:gd name="csY8" fmla="*/ 42266 h 810616"/>
                <a:gd name="csX9" fmla="*/ 190500 w 1206773"/>
                <a:gd name="csY9" fmla="*/ 381991 h 810616"/>
                <a:gd name="csX10" fmla="*/ 0 w 1206773"/>
                <a:gd name="csY10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695325 w 1206773"/>
                <a:gd name="csY2" fmla="*/ 750291 h 810616"/>
                <a:gd name="csX3" fmla="*/ 739775 w 1206773"/>
                <a:gd name="csY3" fmla="*/ 753466 h 810616"/>
                <a:gd name="csX4" fmla="*/ 1000125 w 1206773"/>
                <a:gd name="csY4" fmla="*/ 334366 h 810616"/>
                <a:gd name="csX5" fmla="*/ 1206500 w 1206773"/>
                <a:gd name="csY5" fmla="*/ 70841 h 810616"/>
                <a:gd name="csX6" fmla="*/ 876300 w 1206773"/>
                <a:gd name="csY6" fmla="*/ 991 h 810616"/>
                <a:gd name="csX7" fmla="*/ 492125 w 1206773"/>
                <a:gd name="csY7" fmla="*/ 42266 h 810616"/>
                <a:gd name="csX8" fmla="*/ 190500 w 1206773"/>
                <a:gd name="csY8" fmla="*/ 381991 h 810616"/>
                <a:gd name="csX9" fmla="*/ 0 w 1206773"/>
                <a:gd name="csY9" fmla="*/ 810616 h 81061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206773" h="810616">
                  <a:moveTo>
                    <a:pt x="0" y="810616"/>
                  </a:moveTo>
                  <a:lnTo>
                    <a:pt x="69850" y="797916"/>
                  </a:lnTo>
                  <a:lnTo>
                    <a:pt x="695325" y="750291"/>
                  </a:lnTo>
                  <a:lnTo>
                    <a:pt x="739775" y="753466"/>
                  </a:lnTo>
                  <a:lnTo>
                    <a:pt x="1000125" y="334366"/>
                  </a:lnTo>
                  <a:cubicBezTo>
                    <a:pt x="1068917" y="240174"/>
                    <a:pt x="1213908" y="114233"/>
                    <a:pt x="1206500" y="70841"/>
                  </a:cubicBezTo>
                  <a:cubicBezTo>
                    <a:pt x="1199092" y="27449"/>
                    <a:pt x="995362" y="5753"/>
                    <a:pt x="876300" y="991"/>
                  </a:cubicBezTo>
                  <a:cubicBezTo>
                    <a:pt x="757238" y="-3771"/>
                    <a:pt x="536575" y="8399"/>
                    <a:pt x="492125" y="42266"/>
                  </a:cubicBezTo>
                  <a:cubicBezTo>
                    <a:pt x="447675" y="76133"/>
                    <a:pt x="272521" y="253933"/>
                    <a:pt x="190500" y="381991"/>
                  </a:cubicBezTo>
                  <a:cubicBezTo>
                    <a:pt x="108479" y="510049"/>
                    <a:pt x="23283" y="677266"/>
                    <a:pt x="0" y="810616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cxnSp>
          <p:nvCxnSpPr>
            <p:cNvPr id="75" name="直線コネクタ 74">
              <a:extLst>
                <a:ext uri="{FF2B5EF4-FFF2-40B4-BE49-F238E27FC236}">
                  <a16:creationId xmlns:a16="http://schemas.microsoft.com/office/drawing/2014/main" id="{A067113F-49BF-4A84-7750-542A096CB7EA}"/>
                </a:ext>
              </a:extLst>
            </p:cNvPr>
            <p:cNvCxnSpPr>
              <a:cxnSpLocks/>
              <a:endCxn id="74" idx="4"/>
            </p:cNvCxnSpPr>
            <p:nvPr/>
          </p:nvCxnSpPr>
          <p:spPr>
            <a:xfrm flipH="1" flipV="1">
              <a:off x="2613343" y="3959257"/>
              <a:ext cx="112469" cy="666595"/>
            </a:xfrm>
            <a:prstGeom prst="line">
              <a:avLst/>
            </a:prstGeom>
            <a:solidFill>
              <a:sysClr val="windowText" lastClr="000000">
                <a:lumMod val="50000"/>
                <a:lumOff val="50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round/>
            </a:ln>
            <a:effectLst/>
          </p:spPr>
        </p:cxn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3B18F025-03B6-C245-FB74-877B66CA2DC6}"/>
                </a:ext>
              </a:extLst>
            </p:cNvPr>
            <p:cNvSpPr/>
            <p:nvPr/>
          </p:nvSpPr>
          <p:spPr>
            <a:xfrm rot="20409671">
              <a:off x="2191728" y="4884757"/>
              <a:ext cx="557602" cy="225100"/>
            </a:xfrm>
            <a:custGeom>
              <a:avLst/>
              <a:gdLst>
                <a:gd name="csX0" fmla="*/ 97822 w 948569"/>
                <a:gd name="csY0" fmla="*/ 489 h 514477"/>
                <a:gd name="csX1" fmla="*/ 118248 w 948569"/>
                <a:gd name="csY1" fmla="*/ 1769 h 514477"/>
                <a:gd name="csX2" fmla="*/ 910357 w 948569"/>
                <a:gd name="csY2" fmla="*/ 214014 h 514477"/>
                <a:gd name="csX3" fmla="*/ 946801 w 948569"/>
                <a:gd name="csY3" fmla="*/ 277137 h 514477"/>
                <a:gd name="csX4" fmla="*/ 893445 w 948569"/>
                <a:gd name="csY4" fmla="*/ 476265 h 514477"/>
                <a:gd name="csX5" fmla="*/ 830321 w 948569"/>
                <a:gd name="csY5" fmla="*/ 512709 h 514477"/>
                <a:gd name="csX6" fmla="*/ 38213 w 948569"/>
                <a:gd name="csY6" fmla="*/ 300464 h 514477"/>
                <a:gd name="csX7" fmla="*/ 1769 w 948569"/>
                <a:gd name="csY7" fmla="*/ 237341 h 514477"/>
                <a:gd name="csX8" fmla="*/ 55125 w 948569"/>
                <a:gd name="csY8" fmla="*/ 38213 h 514477"/>
                <a:gd name="csX9" fmla="*/ 97822 w 948569"/>
                <a:gd name="csY9" fmla="*/ 489 h 51447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948569" h="514477">
                  <a:moveTo>
                    <a:pt x="97822" y="489"/>
                  </a:moveTo>
                  <a:cubicBezTo>
                    <a:pt x="104452" y="-434"/>
                    <a:pt x="111374" y="-73"/>
                    <a:pt x="118248" y="1769"/>
                  </a:cubicBezTo>
                  <a:lnTo>
                    <a:pt x="910357" y="214014"/>
                  </a:lnTo>
                  <a:cubicBezTo>
                    <a:pt x="937852" y="221381"/>
                    <a:pt x="954168" y="249642"/>
                    <a:pt x="946801" y="277137"/>
                  </a:cubicBezTo>
                  <a:lnTo>
                    <a:pt x="893445" y="476265"/>
                  </a:lnTo>
                  <a:cubicBezTo>
                    <a:pt x="886077" y="503760"/>
                    <a:pt x="857816" y="520076"/>
                    <a:pt x="830321" y="512709"/>
                  </a:cubicBezTo>
                  <a:lnTo>
                    <a:pt x="38213" y="300464"/>
                  </a:lnTo>
                  <a:cubicBezTo>
                    <a:pt x="10718" y="293097"/>
                    <a:pt x="-5599" y="264836"/>
                    <a:pt x="1769" y="237341"/>
                  </a:cubicBezTo>
                  <a:lnTo>
                    <a:pt x="55125" y="38213"/>
                  </a:lnTo>
                  <a:cubicBezTo>
                    <a:pt x="60650" y="17592"/>
                    <a:pt x="77928" y="3259"/>
                    <a:pt x="97822" y="489"/>
                  </a:cubicBezTo>
                  <a:close/>
                </a:path>
              </a:pathLst>
            </a:custGeom>
            <a:solidFill>
              <a:srgbClr val="C0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D9DCED3C-FDAF-B53E-B7A5-702938334044}"/>
                </a:ext>
              </a:extLst>
            </p:cNvPr>
            <p:cNvSpPr/>
            <p:nvPr/>
          </p:nvSpPr>
          <p:spPr>
            <a:xfrm>
              <a:off x="2384942" y="5010267"/>
              <a:ext cx="243220" cy="220246"/>
            </a:xfrm>
            <a:custGeom>
              <a:avLst/>
              <a:gdLst>
                <a:gd name="csX0" fmla="*/ 0 w 235744"/>
                <a:gd name="csY0" fmla="*/ 166688 h 166688"/>
                <a:gd name="csX1" fmla="*/ 4763 w 235744"/>
                <a:gd name="csY1" fmla="*/ 30956 h 166688"/>
                <a:gd name="csX2" fmla="*/ 235744 w 235744"/>
                <a:gd name="csY2" fmla="*/ 0 h 166688"/>
                <a:gd name="csX3" fmla="*/ 233363 w 235744"/>
                <a:gd name="csY3" fmla="*/ 145256 h 166688"/>
                <a:gd name="csX4" fmla="*/ 0 w 235744"/>
                <a:gd name="csY4" fmla="*/ 166688 h 166688"/>
                <a:gd name="csX0" fmla="*/ 0 w 235744"/>
                <a:gd name="csY0" fmla="*/ 185738 h 185738"/>
                <a:gd name="csX1" fmla="*/ 4763 w 235744"/>
                <a:gd name="csY1" fmla="*/ 30956 h 185738"/>
                <a:gd name="csX2" fmla="*/ 235744 w 235744"/>
                <a:gd name="csY2" fmla="*/ 0 h 185738"/>
                <a:gd name="csX3" fmla="*/ 233363 w 235744"/>
                <a:gd name="csY3" fmla="*/ 145256 h 185738"/>
                <a:gd name="csX4" fmla="*/ 0 w 235744"/>
                <a:gd name="csY4" fmla="*/ 185738 h 1857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235744" h="185738">
                  <a:moveTo>
                    <a:pt x="0" y="185738"/>
                  </a:moveTo>
                  <a:lnTo>
                    <a:pt x="4763" y="30956"/>
                  </a:lnTo>
                  <a:lnTo>
                    <a:pt x="235744" y="0"/>
                  </a:lnTo>
                  <a:cubicBezTo>
                    <a:pt x="234950" y="48419"/>
                    <a:pt x="234157" y="96837"/>
                    <a:pt x="233363" y="145256"/>
                  </a:cubicBezTo>
                  <a:lnTo>
                    <a:pt x="0" y="185738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8" name="楕円 77">
              <a:extLst>
                <a:ext uri="{FF2B5EF4-FFF2-40B4-BE49-F238E27FC236}">
                  <a16:creationId xmlns:a16="http://schemas.microsoft.com/office/drawing/2014/main" id="{3F70BDF2-841C-C217-04F7-C9948C4219E9}"/>
                </a:ext>
              </a:extLst>
            </p:cNvPr>
            <p:cNvSpPr/>
            <p:nvPr/>
          </p:nvSpPr>
          <p:spPr>
            <a:xfrm>
              <a:off x="2206226" y="4505797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9" name="楕円 78">
              <a:extLst>
                <a:ext uri="{FF2B5EF4-FFF2-40B4-BE49-F238E27FC236}">
                  <a16:creationId xmlns:a16="http://schemas.microsoft.com/office/drawing/2014/main" id="{AD32BAE9-4670-B283-0BC6-0D40C339E0A8}"/>
                </a:ext>
              </a:extLst>
            </p:cNvPr>
            <p:cNvSpPr/>
            <p:nvPr/>
          </p:nvSpPr>
          <p:spPr>
            <a:xfrm>
              <a:off x="2338658" y="4530192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0" name="楕円 79">
              <a:extLst>
                <a:ext uri="{FF2B5EF4-FFF2-40B4-BE49-F238E27FC236}">
                  <a16:creationId xmlns:a16="http://schemas.microsoft.com/office/drawing/2014/main" id="{67ED0575-A7E2-6BD4-75BF-7D569ABC2A6E}"/>
                </a:ext>
              </a:extLst>
            </p:cNvPr>
            <p:cNvSpPr/>
            <p:nvPr/>
          </p:nvSpPr>
          <p:spPr>
            <a:xfrm>
              <a:off x="2414858" y="4482567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566E99C4-B468-D07C-10A9-5DBDAEBEE991}"/>
                </a:ext>
              </a:extLst>
            </p:cNvPr>
            <p:cNvSpPr/>
            <p:nvPr/>
          </p:nvSpPr>
          <p:spPr>
            <a:xfrm>
              <a:off x="2073708" y="4248802"/>
              <a:ext cx="237757" cy="213321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E65575D4-9797-F53B-003F-30C7FA8B3477}"/>
                </a:ext>
              </a:extLst>
            </p:cNvPr>
            <p:cNvSpPr/>
            <p:nvPr/>
          </p:nvSpPr>
          <p:spPr>
            <a:xfrm>
              <a:off x="2389082" y="3855867"/>
              <a:ext cx="471119" cy="422699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147050F9-AC56-2A0A-470E-A0F47B1A095A}"/>
                </a:ext>
              </a:extLst>
            </p:cNvPr>
            <p:cNvSpPr/>
            <p:nvPr/>
          </p:nvSpPr>
          <p:spPr>
            <a:xfrm>
              <a:off x="2781852" y="4281839"/>
              <a:ext cx="334962" cy="300536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44C78CF1-5912-AF55-8AA0-7CC2451563FB}"/>
                </a:ext>
              </a:extLst>
            </p:cNvPr>
            <p:cNvGrpSpPr/>
            <p:nvPr/>
          </p:nvGrpSpPr>
          <p:grpSpPr>
            <a:xfrm>
              <a:off x="3225017" y="3528469"/>
              <a:ext cx="881745" cy="1927327"/>
              <a:chOff x="2669728" y="3429000"/>
              <a:chExt cx="1197382" cy="2617250"/>
            </a:xfrm>
          </p:grpSpPr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71742525-6662-D1D3-A80E-0887256C40AC}"/>
                  </a:ext>
                </a:extLst>
              </p:cNvPr>
              <p:cNvSpPr/>
              <p:nvPr/>
            </p:nvSpPr>
            <p:spPr bwMode="auto">
              <a:xfrm>
                <a:off x="2702750" y="3429000"/>
                <a:ext cx="1120607" cy="793659"/>
              </a:xfrm>
              <a:custGeom>
                <a:avLst/>
                <a:gdLst>
                  <a:gd name="csX0" fmla="*/ 651247 w 1275813"/>
                  <a:gd name="csY0" fmla="*/ 0 h 903583"/>
                  <a:gd name="csX1" fmla="*/ 789030 w 1275813"/>
                  <a:gd name="csY1" fmla="*/ 57072 h 903583"/>
                  <a:gd name="csX2" fmla="*/ 816036 w 1275813"/>
                  <a:gd name="csY2" fmla="*/ 97127 h 903583"/>
                  <a:gd name="csX3" fmla="*/ 828352 w 1275813"/>
                  <a:gd name="csY3" fmla="*/ 88824 h 903583"/>
                  <a:gd name="csX4" fmla="*/ 904198 w 1275813"/>
                  <a:gd name="csY4" fmla="*/ 73511 h 903583"/>
                  <a:gd name="csX5" fmla="*/ 1099053 w 1275813"/>
                  <a:gd name="csY5" fmla="*/ 268366 h 903583"/>
                  <a:gd name="csX6" fmla="*/ 1097799 w 1275813"/>
                  <a:gd name="csY6" fmla="*/ 274576 h 903583"/>
                  <a:gd name="csX7" fmla="*/ 1101455 w 1275813"/>
                  <a:gd name="csY7" fmla="*/ 274945 h 903583"/>
                  <a:gd name="csX8" fmla="*/ 1257040 w 1275813"/>
                  <a:gd name="csY8" fmla="*/ 465841 h 903583"/>
                  <a:gd name="csX9" fmla="*/ 1241727 w 1275813"/>
                  <a:gd name="csY9" fmla="*/ 541687 h 903583"/>
                  <a:gd name="csX10" fmla="*/ 1220371 w 1275813"/>
                  <a:gd name="csY10" fmla="*/ 573363 h 903583"/>
                  <a:gd name="csX11" fmla="*/ 1260500 w 1275813"/>
                  <a:gd name="csY11" fmla="*/ 632882 h 903583"/>
                  <a:gd name="csX12" fmla="*/ 1275813 w 1275813"/>
                  <a:gd name="csY12" fmla="*/ 708728 h 903583"/>
                  <a:gd name="csX13" fmla="*/ 1080958 w 1275813"/>
                  <a:gd name="csY13" fmla="*/ 903583 h 903583"/>
                  <a:gd name="csX14" fmla="*/ 886103 w 1275813"/>
                  <a:gd name="csY14" fmla="*/ 708728 h 903583"/>
                  <a:gd name="csX15" fmla="*/ 901416 w 1275813"/>
                  <a:gd name="csY15" fmla="*/ 632882 h 903583"/>
                  <a:gd name="csX16" fmla="*/ 922772 w 1275813"/>
                  <a:gd name="csY16" fmla="*/ 601207 h 903583"/>
                  <a:gd name="csX17" fmla="*/ 882643 w 1275813"/>
                  <a:gd name="csY17" fmla="*/ 541687 h 903583"/>
                  <a:gd name="csX18" fmla="*/ 867330 w 1275813"/>
                  <a:gd name="csY18" fmla="*/ 465841 h 903583"/>
                  <a:gd name="csX19" fmla="*/ 868584 w 1275813"/>
                  <a:gd name="csY19" fmla="*/ 459631 h 903583"/>
                  <a:gd name="csX20" fmla="*/ 864928 w 1275813"/>
                  <a:gd name="csY20" fmla="*/ 459262 h 903583"/>
                  <a:gd name="csX21" fmla="*/ 766415 w 1275813"/>
                  <a:gd name="csY21" fmla="*/ 406149 h 903583"/>
                  <a:gd name="csX22" fmla="*/ 739409 w 1275813"/>
                  <a:gd name="csY22" fmla="*/ 366094 h 903583"/>
                  <a:gd name="csX23" fmla="*/ 727093 w 1275813"/>
                  <a:gd name="csY23" fmla="*/ 374397 h 903583"/>
                  <a:gd name="csX24" fmla="*/ 651247 w 1275813"/>
                  <a:gd name="csY24" fmla="*/ 389710 h 903583"/>
                  <a:gd name="csX25" fmla="*/ 575401 w 1275813"/>
                  <a:gd name="csY25" fmla="*/ 374397 h 903583"/>
                  <a:gd name="csX26" fmla="*/ 565301 w 1275813"/>
                  <a:gd name="csY26" fmla="*/ 367588 h 903583"/>
                  <a:gd name="csX27" fmla="*/ 528178 w 1275813"/>
                  <a:gd name="csY27" fmla="*/ 422648 h 903583"/>
                  <a:gd name="csX28" fmla="*/ 390395 w 1275813"/>
                  <a:gd name="csY28" fmla="*/ 479720 h 903583"/>
                  <a:gd name="csX29" fmla="*/ 386977 w 1275813"/>
                  <a:gd name="csY29" fmla="*/ 479376 h 903583"/>
                  <a:gd name="csX30" fmla="*/ 374397 w 1275813"/>
                  <a:gd name="csY30" fmla="*/ 541687 h 903583"/>
                  <a:gd name="csX31" fmla="*/ 345275 w 1275813"/>
                  <a:gd name="csY31" fmla="*/ 589687 h 903583"/>
                  <a:gd name="csX32" fmla="*/ 374397 w 1275813"/>
                  <a:gd name="csY32" fmla="*/ 632882 h 903583"/>
                  <a:gd name="csX33" fmla="*/ 389710 w 1275813"/>
                  <a:gd name="csY33" fmla="*/ 708728 h 903583"/>
                  <a:gd name="csX34" fmla="*/ 194855 w 1275813"/>
                  <a:gd name="csY34" fmla="*/ 903583 h 903583"/>
                  <a:gd name="csX35" fmla="*/ 0 w 1275813"/>
                  <a:gd name="csY35" fmla="*/ 708728 h 903583"/>
                  <a:gd name="csX36" fmla="*/ 15313 w 1275813"/>
                  <a:gd name="csY36" fmla="*/ 632882 h 903583"/>
                  <a:gd name="csX37" fmla="*/ 46055 w 1275813"/>
                  <a:gd name="csY37" fmla="*/ 587285 h 903583"/>
                  <a:gd name="csX38" fmla="*/ 15313 w 1275813"/>
                  <a:gd name="csY38" fmla="*/ 541687 h 903583"/>
                  <a:gd name="csX39" fmla="*/ 0 w 1275813"/>
                  <a:gd name="csY39" fmla="*/ 465841 h 903583"/>
                  <a:gd name="csX40" fmla="*/ 194855 w 1275813"/>
                  <a:gd name="csY40" fmla="*/ 270986 h 903583"/>
                  <a:gd name="csX41" fmla="*/ 198272 w 1275813"/>
                  <a:gd name="csY41" fmla="*/ 271331 h 903583"/>
                  <a:gd name="csX42" fmla="*/ 210853 w 1275813"/>
                  <a:gd name="csY42" fmla="*/ 209019 h 903583"/>
                  <a:gd name="csX43" fmla="*/ 390395 w 1275813"/>
                  <a:gd name="csY43" fmla="*/ 90010 h 903583"/>
                  <a:gd name="csX44" fmla="*/ 466241 w 1275813"/>
                  <a:gd name="csY44" fmla="*/ 105323 h 903583"/>
                  <a:gd name="csX45" fmla="*/ 476341 w 1275813"/>
                  <a:gd name="csY45" fmla="*/ 112132 h 903583"/>
                  <a:gd name="csX46" fmla="*/ 513464 w 1275813"/>
                  <a:gd name="csY46" fmla="*/ 57072 h 903583"/>
                  <a:gd name="csX47" fmla="*/ 651247 w 1275813"/>
                  <a:gd name="csY47" fmla="*/ 0 h 903583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</a:cxnLst>
                <a:rect l="l" t="t" r="r" b="b"/>
                <a:pathLst>
                  <a:path w="1275813" h="903583">
                    <a:moveTo>
                      <a:pt x="651247" y="0"/>
                    </a:moveTo>
                    <a:cubicBezTo>
                      <a:pt x="705055" y="0"/>
                      <a:pt x="753768" y="21810"/>
                      <a:pt x="789030" y="57072"/>
                    </a:cubicBezTo>
                    <a:lnTo>
                      <a:pt x="816036" y="97127"/>
                    </a:lnTo>
                    <a:lnTo>
                      <a:pt x="828352" y="88824"/>
                    </a:lnTo>
                    <a:cubicBezTo>
                      <a:pt x="851664" y="78964"/>
                      <a:pt x="877294" y="73511"/>
                      <a:pt x="904198" y="73511"/>
                    </a:cubicBezTo>
                    <a:cubicBezTo>
                      <a:pt x="1011813" y="73511"/>
                      <a:pt x="1099053" y="160751"/>
                      <a:pt x="1099053" y="268366"/>
                    </a:cubicBezTo>
                    <a:lnTo>
                      <a:pt x="1097799" y="274576"/>
                    </a:lnTo>
                    <a:lnTo>
                      <a:pt x="1101455" y="274945"/>
                    </a:lnTo>
                    <a:cubicBezTo>
                      <a:pt x="1190247" y="293114"/>
                      <a:pt x="1257040" y="371678"/>
                      <a:pt x="1257040" y="465841"/>
                    </a:cubicBezTo>
                    <a:cubicBezTo>
                      <a:pt x="1257040" y="492745"/>
                      <a:pt x="1251588" y="518375"/>
                      <a:pt x="1241727" y="541687"/>
                    </a:cubicBezTo>
                    <a:lnTo>
                      <a:pt x="1220371" y="573363"/>
                    </a:lnTo>
                    <a:lnTo>
                      <a:pt x="1260500" y="632882"/>
                    </a:lnTo>
                    <a:cubicBezTo>
                      <a:pt x="1270361" y="656194"/>
                      <a:pt x="1275813" y="681824"/>
                      <a:pt x="1275813" y="708728"/>
                    </a:cubicBezTo>
                    <a:cubicBezTo>
                      <a:pt x="1275813" y="816343"/>
                      <a:pt x="1188573" y="903583"/>
                      <a:pt x="1080958" y="903583"/>
                    </a:cubicBezTo>
                    <a:cubicBezTo>
                      <a:pt x="973343" y="903583"/>
                      <a:pt x="886103" y="816343"/>
                      <a:pt x="886103" y="708728"/>
                    </a:cubicBezTo>
                    <a:cubicBezTo>
                      <a:pt x="886103" y="681824"/>
                      <a:pt x="891556" y="656194"/>
                      <a:pt x="901416" y="632882"/>
                    </a:cubicBezTo>
                    <a:lnTo>
                      <a:pt x="922772" y="601207"/>
                    </a:lnTo>
                    <a:lnTo>
                      <a:pt x="882643" y="541687"/>
                    </a:lnTo>
                    <a:cubicBezTo>
                      <a:pt x="872783" y="518375"/>
                      <a:pt x="867330" y="492745"/>
                      <a:pt x="867330" y="465841"/>
                    </a:cubicBezTo>
                    <a:lnTo>
                      <a:pt x="868584" y="459631"/>
                    </a:lnTo>
                    <a:lnTo>
                      <a:pt x="864928" y="459262"/>
                    </a:lnTo>
                    <a:cubicBezTo>
                      <a:pt x="826874" y="451475"/>
                      <a:pt x="792861" y="432596"/>
                      <a:pt x="766415" y="406149"/>
                    </a:cubicBezTo>
                    <a:lnTo>
                      <a:pt x="739409" y="366094"/>
                    </a:lnTo>
                    <a:lnTo>
                      <a:pt x="727093" y="374397"/>
                    </a:lnTo>
                    <a:cubicBezTo>
                      <a:pt x="703781" y="384258"/>
                      <a:pt x="678151" y="389710"/>
                      <a:pt x="651247" y="389710"/>
                    </a:cubicBezTo>
                    <a:cubicBezTo>
                      <a:pt x="624343" y="389710"/>
                      <a:pt x="598713" y="384258"/>
                      <a:pt x="575401" y="374397"/>
                    </a:cubicBezTo>
                    <a:lnTo>
                      <a:pt x="565301" y="367588"/>
                    </a:lnTo>
                    <a:lnTo>
                      <a:pt x="528178" y="422648"/>
                    </a:lnTo>
                    <a:cubicBezTo>
                      <a:pt x="492916" y="457910"/>
                      <a:pt x="444202" y="479720"/>
                      <a:pt x="390395" y="479720"/>
                    </a:cubicBezTo>
                    <a:lnTo>
                      <a:pt x="386977" y="479376"/>
                    </a:lnTo>
                    <a:lnTo>
                      <a:pt x="374397" y="541687"/>
                    </a:lnTo>
                    <a:lnTo>
                      <a:pt x="345275" y="589687"/>
                    </a:lnTo>
                    <a:lnTo>
                      <a:pt x="374397" y="632882"/>
                    </a:lnTo>
                    <a:cubicBezTo>
                      <a:pt x="384257" y="656194"/>
                      <a:pt x="389710" y="681824"/>
                      <a:pt x="389710" y="708728"/>
                    </a:cubicBezTo>
                    <a:cubicBezTo>
                      <a:pt x="389710" y="816343"/>
                      <a:pt x="302470" y="903583"/>
                      <a:pt x="194855" y="903583"/>
                    </a:cubicBezTo>
                    <a:cubicBezTo>
                      <a:pt x="87240" y="903583"/>
                      <a:pt x="0" y="816343"/>
                      <a:pt x="0" y="708728"/>
                    </a:cubicBezTo>
                    <a:cubicBezTo>
                      <a:pt x="0" y="681824"/>
                      <a:pt x="5452" y="656194"/>
                      <a:pt x="15313" y="632882"/>
                    </a:cubicBezTo>
                    <a:lnTo>
                      <a:pt x="46055" y="587285"/>
                    </a:lnTo>
                    <a:lnTo>
                      <a:pt x="15313" y="541687"/>
                    </a:lnTo>
                    <a:cubicBezTo>
                      <a:pt x="5452" y="518375"/>
                      <a:pt x="0" y="492745"/>
                      <a:pt x="0" y="465841"/>
                    </a:cubicBezTo>
                    <a:cubicBezTo>
                      <a:pt x="0" y="358226"/>
                      <a:pt x="87240" y="270986"/>
                      <a:pt x="194855" y="270986"/>
                    </a:cubicBezTo>
                    <a:lnTo>
                      <a:pt x="198272" y="271331"/>
                    </a:lnTo>
                    <a:lnTo>
                      <a:pt x="210853" y="209019"/>
                    </a:lnTo>
                    <a:cubicBezTo>
                      <a:pt x="240433" y="139083"/>
                      <a:pt x="309684" y="90010"/>
                      <a:pt x="390395" y="90010"/>
                    </a:cubicBezTo>
                    <a:cubicBezTo>
                      <a:pt x="417299" y="90010"/>
                      <a:pt x="442929" y="95463"/>
                      <a:pt x="466241" y="105323"/>
                    </a:cubicBezTo>
                    <a:lnTo>
                      <a:pt x="476341" y="112132"/>
                    </a:lnTo>
                    <a:lnTo>
                      <a:pt x="513464" y="57072"/>
                    </a:lnTo>
                    <a:cubicBezTo>
                      <a:pt x="548726" y="21810"/>
                      <a:pt x="597440" y="0"/>
                      <a:pt x="65124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  <p:grpSp>
            <p:nvGrpSpPr>
              <p:cNvPr id="128" name="グループ化 127">
                <a:extLst>
                  <a:ext uri="{FF2B5EF4-FFF2-40B4-BE49-F238E27FC236}">
                    <a16:creationId xmlns:a16="http://schemas.microsoft.com/office/drawing/2014/main" id="{0FF2BE32-994E-AAB2-8412-367EE186D466}"/>
                  </a:ext>
                </a:extLst>
              </p:cNvPr>
              <p:cNvGrpSpPr/>
              <p:nvPr/>
            </p:nvGrpSpPr>
            <p:grpSpPr>
              <a:xfrm>
                <a:off x="2669728" y="3668413"/>
                <a:ext cx="1197382" cy="2377837"/>
                <a:chOff x="7654547" y="3724767"/>
                <a:chExt cx="1197382" cy="2377837"/>
              </a:xfrm>
            </p:grpSpPr>
            <p:grpSp>
              <p:nvGrpSpPr>
                <p:cNvPr id="130" name="グループ化 129">
                  <a:extLst>
                    <a:ext uri="{FF2B5EF4-FFF2-40B4-BE49-F238E27FC236}">
                      <a16:creationId xmlns:a16="http://schemas.microsoft.com/office/drawing/2014/main" id="{565DC3DB-ADE9-74CD-D6B4-0DBFC5DD675B}"/>
                    </a:ext>
                  </a:extLst>
                </p:cNvPr>
                <p:cNvGrpSpPr/>
                <p:nvPr/>
              </p:nvGrpSpPr>
              <p:grpSpPr>
                <a:xfrm>
                  <a:off x="7654547" y="3724767"/>
                  <a:ext cx="1197382" cy="2377837"/>
                  <a:chOff x="-821922" y="2055685"/>
                  <a:chExt cx="1197382" cy="2377837"/>
                </a:xfrm>
              </p:grpSpPr>
              <p:sp>
                <p:nvSpPr>
                  <p:cNvPr id="188" name="フリーフォーム: 図形 187">
                    <a:extLst>
                      <a:ext uri="{FF2B5EF4-FFF2-40B4-BE49-F238E27FC236}">
                        <a16:creationId xmlns:a16="http://schemas.microsoft.com/office/drawing/2014/main" id="{F36EB841-2A2A-BE4B-5B35-6E57C3BE0B9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30785" y="4134794"/>
                    <a:ext cx="456834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89" name="フリーフォーム: 図形 188">
                    <a:extLst>
                      <a:ext uri="{FF2B5EF4-FFF2-40B4-BE49-F238E27FC236}">
                        <a16:creationId xmlns:a16="http://schemas.microsoft.com/office/drawing/2014/main" id="{263CB4BF-D79A-2F0B-7F66-DE6849E27FC5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163923" y="4134794"/>
                    <a:ext cx="456832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90" name="フリーフォーム: 図形 189">
                    <a:extLst>
                      <a:ext uri="{FF2B5EF4-FFF2-40B4-BE49-F238E27FC236}">
                        <a16:creationId xmlns:a16="http://schemas.microsoft.com/office/drawing/2014/main" id="{0E27E61F-5081-773F-03AF-E3F805D7BE4C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614213" y="3668492"/>
                    <a:ext cx="780726" cy="517964"/>
                  </a:xfrm>
                  <a:custGeom>
                    <a:avLst/>
                    <a:gdLst>
                      <a:gd name="connsiteX0" fmla="*/ 809300 w 809300"/>
                      <a:gd name="connsiteY0" fmla="*/ 435225 h 435225"/>
                      <a:gd name="connsiteX1" fmla="*/ 0 w 809300"/>
                      <a:gd name="connsiteY1" fmla="*/ 435225 h 435225"/>
                      <a:gd name="connsiteX2" fmla="*/ 76156 w 809300"/>
                      <a:gd name="connsiteY2" fmla="*/ 0 h 435225"/>
                      <a:gd name="connsiteX3" fmla="*/ 368300 w 809300"/>
                      <a:gd name="connsiteY3" fmla="*/ 0 h 435225"/>
                      <a:gd name="connsiteX4" fmla="*/ 368300 w 809300"/>
                      <a:gd name="connsiteY4" fmla="*/ 290875 h 435225"/>
                      <a:gd name="connsiteX5" fmla="*/ 389163 w 809300"/>
                      <a:gd name="connsiteY5" fmla="*/ 311738 h 435225"/>
                      <a:gd name="connsiteX6" fmla="*/ 418459 w 809300"/>
                      <a:gd name="connsiteY6" fmla="*/ 311738 h 435225"/>
                      <a:gd name="connsiteX7" fmla="*/ 439322 w 809300"/>
                      <a:gd name="connsiteY7" fmla="*/ 290875 h 435225"/>
                      <a:gd name="connsiteX8" fmla="*/ 439322 w 809300"/>
                      <a:gd name="connsiteY8" fmla="*/ 0 h 435225"/>
                      <a:gd name="connsiteX9" fmla="*/ 733144 w 809300"/>
                      <a:gd name="connsiteY9" fmla="*/ 0 h 4352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809300" h="435225">
                        <a:moveTo>
                          <a:pt x="809300" y="435225"/>
                        </a:moveTo>
                        <a:lnTo>
                          <a:pt x="0" y="435225"/>
                        </a:lnTo>
                        <a:lnTo>
                          <a:pt x="76156" y="0"/>
                        </a:lnTo>
                        <a:lnTo>
                          <a:pt x="368300" y="0"/>
                        </a:lnTo>
                        <a:lnTo>
                          <a:pt x="368300" y="290875"/>
                        </a:lnTo>
                        <a:cubicBezTo>
                          <a:pt x="368300" y="302397"/>
                          <a:pt x="377641" y="311738"/>
                          <a:pt x="389163" y="311738"/>
                        </a:cubicBezTo>
                        <a:lnTo>
                          <a:pt x="418459" y="311738"/>
                        </a:lnTo>
                        <a:cubicBezTo>
                          <a:pt x="429981" y="311738"/>
                          <a:pt x="439322" y="302397"/>
                          <a:pt x="439322" y="290875"/>
                        </a:cubicBezTo>
                        <a:lnTo>
                          <a:pt x="439322" y="0"/>
                        </a:lnTo>
                        <a:lnTo>
                          <a:pt x="733144" y="0"/>
                        </a:lnTo>
                        <a:close/>
                      </a:path>
                    </a:pathLst>
                  </a:custGeom>
                  <a:solidFill>
                    <a:srgbClr val="00206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91" name="四角形: 上の 2 つの角を丸める 190">
                    <a:extLst>
                      <a:ext uri="{FF2B5EF4-FFF2-40B4-BE49-F238E27FC236}">
                        <a16:creationId xmlns:a16="http://schemas.microsoft.com/office/drawing/2014/main" id="{334113A3-702C-4DF0-C6D6-14B0AAAD9BF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619936" y="2984500"/>
                    <a:ext cx="789470" cy="801115"/>
                  </a:xfrm>
                  <a:prstGeom prst="round2SameRect">
                    <a:avLst>
                      <a:gd name="adj1" fmla="val 29376"/>
                      <a:gd name="adj2" fmla="val 0"/>
                    </a:avLst>
                  </a:prstGeom>
                  <a:solidFill>
                    <a:srgbClr val="006666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92" name="楕円 191">
                    <a:extLst>
                      <a:ext uri="{FF2B5EF4-FFF2-40B4-BE49-F238E27FC236}">
                        <a16:creationId xmlns:a16="http://schemas.microsoft.com/office/drawing/2014/main" id="{869249F3-4554-3330-DE43-71123A20428B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-821922" y="2398389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93" name="楕円 192">
                    <a:extLst>
                      <a:ext uri="{FF2B5EF4-FFF2-40B4-BE49-F238E27FC236}">
                        <a16:creationId xmlns:a16="http://schemas.microsoft.com/office/drawing/2014/main" id="{317DDF7B-E247-AC9E-4F4E-306556F4A844}"/>
                      </a:ext>
                    </a:extLst>
                  </p:cNvPr>
                  <p:cNvSpPr/>
                  <p:nvPr/>
                </p:nvSpPr>
                <p:spPr bwMode="auto">
                  <a:xfrm rot="900000" flipH="1">
                    <a:off x="89463" y="2398388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94" name="楕円 193">
                    <a:extLst>
                      <a:ext uri="{FF2B5EF4-FFF2-40B4-BE49-F238E27FC236}">
                        <a16:creationId xmlns:a16="http://schemas.microsoft.com/office/drawing/2014/main" id="{C52A2C75-D659-EABD-15D7-63B81FF222C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06425" y="2055685"/>
                    <a:ext cx="966387" cy="96638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95" name="二等辺三角形 71">
                    <a:extLst>
                      <a:ext uri="{FF2B5EF4-FFF2-40B4-BE49-F238E27FC236}">
                        <a16:creationId xmlns:a16="http://schemas.microsoft.com/office/drawing/2014/main" id="{5DC37A98-7EA1-FD75-B2D9-79446CA3F198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-405742" y="2587089"/>
                    <a:ext cx="225025" cy="92227"/>
                  </a:xfrm>
                  <a:custGeom>
                    <a:avLst/>
                    <a:gdLst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  <a:gd name="connsiteX3" fmla="*/ 0 w 225025"/>
                      <a:gd name="connsiteY3" fmla="*/ 92227 h 92227"/>
                      <a:gd name="connsiteX0" fmla="*/ 0 w 225025"/>
                      <a:gd name="connsiteY0" fmla="*/ 92227 h 292106"/>
                      <a:gd name="connsiteX1" fmla="*/ 52188 w 225025"/>
                      <a:gd name="connsiteY1" fmla="*/ 0 h 292106"/>
                      <a:gd name="connsiteX2" fmla="*/ 225025 w 225025"/>
                      <a:gd name="connsiteY2" fmla="*/ 92227 h 292106"/>
                      <a:gd name="connsiteX3" fmla="*/ 62575 w 225025"/>
                      <a:gd name="connsiteY3" fmla="*/ 292106 h 292106"/>
                      <a:gd name="connsiteX4" fmla="*/ 0 w 225025"/>
                      <a:gd name="connsiteY4" fmla="*/ 92227 h 292106"/>
                      <a:gd name="connsiteX0" fmla="*/ 62575 w 225025"/>
                      <a:gd name="connsiteY0" fmla="*/ 292106 h 383546"/>
                      <a:gd name="connsiteX1" fmla="*/ 0 w 225025"/>
                      <a:gd name="connsiteY1" fmla="*/ 92227 h 383546"/>
                      <a:gd name="connsiteX2" fmla="*/ 52188 w 225025"/>
                      <a:gd name="connsiteY2" fmla="*/ 0 h 383546"/>
                      <a:gd name="connsiteX3" fmla="*/ 225025 w 225025"/>
                      <a:gd name="connsiteY3" fmla="*/ 92227 h 383546"/>
                      <a:gd name="connsiteX4" fmla="*/ 154015 w 225025"/>
                      <a:gd name="connsiteY4" fmla="*/ 383546 h 383546"/>
                      <a:gd name="connsiteX0" fmla="*/ 62575 w 225025"/>
                      <a:gd name="connsiteY0" fmla="*/ 292106 h 292106"/>
                      <a:gd name="connsiteX1" fmla="*/ 0 w 225025"/>
                      <a:gd name="connsiteY1" fmla="*/ 92227 h 292106"/>
                      <a:gd name="connsiteX2" fmla="*/ 52188 w 225025"/>
                      <a:gd name="connsiteY2" fmla="*/ 0 h 292106"/>
                      <a:gd name="connsiteX3" fmla="*/ 225025 w 225025"/>
                      <a:gd name="connsiteY3" fmla="*/ 92227 h 292106"/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225025" h="92227">
                        <a:moveTo>
                          <a:pt x="0" y="92227"/>
                        </a:moveTo>
                        <a:lnTo>
                          <a:pt x="52188" y="0"/>
                        </a:lnTo>
                        <a:lnTo>
                          <a:pt x="225025" y="92227"/>
                        </a:lnTo>
                      </a:path>
                    </a:pathLst>
                  </a:cu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196" name="フリーフォーム: 図形 195">
                    <a:extLst>
                      <a:ext uri="{FF2B5EF4-FFF2-40B4-BE49-F238E27FC236}">
                        <a16:creationId xmlns:a16="http://schemas.microsoft.com/office/drawing/2014/main" id="{EB05C4E2-E58C-367E-7718-12CA75DF0B2A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394509" y="2828748"/>
                    <a:ext cx="335444" cy="79767"/>
                  </a:xfrm>
                  <a:custGeom>
                    <a:avLst/>
                    <a:gdLst>
                      <a:gd name="connsiteX0" fmla="*/ 0 w 666252"/>
                      <a:gd name="connsiteY0" fmla="*/ 0 h 134474"/>
                      <a:gd name="connsiteX1" fmla="*/ 22230 w 666252"/>
                      <a:gd name="connsiteY1" fmla="*/ 7473 h 134474"/>
                      <a:gd name="connsiteX2" fmla="*/ 333126 w 666252"/>
                      <a:gd name="connsiteY2" fmla="*/ 46348 h 134474"/>
                      <a:gd name="connsiteX3" fmla="*/ 644023 w 666252"/>
                      <a:gd name="connsiteY3" fmla="*/ 7473 h 134474"/>
                      <a:gd name="connsiteX4" fmla="*/ 666252 w 666252"/>
                      <a:gd name="connsiteY4" fmla="*/ 0 h 134474"/>
                      <a:gd name="connsiteX5" fmla="*/ 603285 w 666252"/>
                      <a:gd name="connsiteY5" fmla="*/ 51952 h 134474"/>
                      <a:gd name="connsiteX6" fmla="*/ 333126 w 666252"/>
                      <a:gd name="connsiteY6" fmla="*/ 134474 h 134474"/>
                      <a:gd name="connsiteX7" fmla="*/ 62968 w 666252"/>
                      <a:gd name="connsiteY7" fmla="*/ 51952 h 1344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66252" h="134474">
                        <a:moveTo>
                          <a:pt x="0" y="0"/>
                        </a:moveTo>
                        <a:lnTo>
                          <a:pt x="22230" y="7473"/>
                        </a:lnTo>
                        <a:cubicBezTo>
                          <a:pt x="117787" y="32506"/>
                          <a:pt x="222846" y="46348"/>
                          <a:pt x="333126" y="46348"/>
                        </a:cubicBezTo>
                        <a:cubicBezTo>
                          <a:pt x="443406" y="46348"/>
                          <a:pt x="548466" y="32506"/>
                          <a:pt x="644023" y="7473"/>
                        </a:cubicBezTo>
                        <a:lnTo>
                          <a:pt x="666252" y="0"/>
                        </a:lnTo>
                        <a:lnTo>
                          <a:pt x="603285" y="51952"/>
                        </a:lnTo>
                        <a:cubicBezTo>
                          <a:pt x="526166" y="104052"/>
                          <a:pt x="433199" y="134474"/>
                          <a:pt x="333126" y="134474"/>
                        </a:cubicBezTo>
                        <a:cubicBezTo>
                          <a:pt x="233053" y="134474"/>
                          <a:pt x="140086" y="104052"/>
                          <a:pt x="62968" y="51952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79" name="四角形: 上の 2 つの角を丸める 130">
                  <a:extLst>
                    <a:ext uri="{FF2B5EF4-FFF2-40B4-BE49-F238E27FC236}">
                      <a16:creationId xmlns:a16="http://schemas.microsoft.com/office/drawing/2014/main" id="{691C035E-F487-C2CA-A743-BE968ACA0FE1}"/>
                    </a:ext>
                  </a:extLst>
                </p:cNvPr>
                <p:cNvSpPr/>
                <p:nvPr/>
              </p:nvSpPr>
              <p:spPr bwMode="auto">
                <a:xfrm rot="756956">
                  <a:off x="7817183" y="4840488"/>
                  <a:ext cx="206850" cy="387931"/>
                </a:xfrm>
                <a:custGeom>
                  <a:avLst/>
                  <a:gdLst>
                    <a:gd name="csX0" fmla="*/ 0 w 206850"/>
                    <a:gd name="csY0" fmla="*/ 0 h 387931"/>
                    <a:gd name="csX1" fmla="*/ 206850 w 206850"/>
                    <a:gd name="csY1" fmla="*/ 0 h 387931"/>
                    <a:gd name="csX2" fmla="*/ 206850 w 206850"/>
                    <a:gd name="csY2" fmla="*/ 0 h 387931"/>
                    <a:gd name="csX3" fmla="*/ 206850 w 206850"/>
                    <a:gd name="csY3" fmla="*/ 284506 h 387931"/>
                    <a:gd name="csX4" fmla="*/ 103425 w 206850"/>
                    <a:gd name="csY4" fmla="*/ 387931 h 387931"/>
                    <a:gd name="csX5" fmla="*/ 103425 w 206850"/>
                    <a:gd name="csY5" fmla="*/ 387931 h 387931"/>
                    <a:gd name="csX6" fmla="*/ 0 w 206850"/>
                    <a:gd name="csY6" fmla="*/ 284506 h 387931"/>
                    <a:gd name="csX7" fmla="*/ 0 w 206850"/>
                    <a:gd name="csY7" fmla="*/ 0 h 387931"/>
                    <a:gd name="csX8" fmla="*/ 0 w 206850"/>
                    <a:gd name="csY8" fmla="*/ 0 h 387931"/>
                    <a:gd name="csX0" fmla="*/ 0 w 206850"/>
                    <a:gd name="csY0" fmla="*/ 76714 h 464645"/>
                    <a:gd name="csX1" fmla="*/ 99684 w 206850"/>
                    <a:gd name="csY1" fmla="*/ 0 h 464645"/>
                    <a:gd name="csX2" fmla="*/ 206850 w 206850"/>
                    <a:gd name="csY2" fmla="*/ 76714 h 464645"/>
                    <a:gd name="csX3" fmla="*/ 206850 w 206850"/>
                    <a:gd name="csY3" fmla="*/ 76714 h 464645"/>
                    <a:gd name="csX4" fmla="*/ 206850 w 206850"/>
                    <a:gd name="csY4" fmla="*/ 361220 h 464645"/>
                    <a:gd name="csX5" fmla="*/ 103425 w 206850"/>
                    <a:gd name="csY5" fmla="*/ 464645 h 464645"/>
                    <a:gd name="csX6" fmla="*/ 103425 w 206850"/>
                    <a:gd name="csY6" fmla="*/ 464645 h 464645"/>
                    <a:gd name="csX7" fmla="*/ 0 w 206850"/>
                    <a:gd name="csY7" fmla="*/ 361220 h 464645"/>
                    <a:gd name="csX8" fmla="*/ 0 w 206850"/>
                    <a:gd name="csY8" fmla="*/ 76714 h 464645"/>
                    <a:gd name="csX9" fmla="*/ 0 w 206850"/>
                    <a:gd name="csY9" fmla="*/ 76714 h 464645"/>
                    <a:gd name="csX0" fmla="*/ 99684 w 206850"/>
                    <a:gd name="csY0" fmla="*/ 0 h 464645"/>
                    <a:gd name="csX1" fmla="*/ 206850 w 206850"/>
                    <a:gd name="csY1" fmla="*/ 76714 h 464645"/>
                    <a:gd name="csX2" fmla="*/ 206850 w 206850"/>
                    <a:gd name="csY2" fmla="*/ 76714 h 464645"/>
                    <a:gd name="csX3" fmla="*/ 206850 w 206850"/>
                    <a:gd name="csY3" fmla="*/ 361220 h 464645"/>
                    <a:gd name="csX4" fmla="*/ 103425 w 206850"/>
                    <a:gd name="csY4" fmla="*/ 464645 h 464645"/>
                    <a:gd name="csX5" fmla="*/ 103425 w 206850"/>
                    <a:gd name="csY5" fmla="*/ 464645 h 464645"/>
                    <a:gd name="csX6" fmla="*/ 0 w 206850"/>
                    <a:gd name="csY6" fmla="*/ 361220 h 464645"/>
                    <a:gd name="csX7" fmla="*/ 0 w 206850"/>
                    <a:gd name="csY7" fmla="*/ 76714 h 464645"/>
                    <a:gd name="csX8" fmla="*/ 0 w 206850"/>
                    <a:gd name="csY8" fmla="*/ 76714 h 464645"/>
                    <a:gd name="csX9" fmla="*/ 191124 w 206850"/>
                    <a:gd name="csY9" fmla="*/ 91440 h 464645"/>
                    <a:gd name="csX0" fmla="*/ 206850 w 206850"/>
                    <a:gd name="csY0" fmla="*/ 29944 h 417875"/>
                    <a:gd name="csX1" fmla="*/ 206850 w 206850"/>
                    <a:gd name="csY1" fmla="*/ 29944 h 417875"/>
                    <a:gd name="csX2" fmla="*/ 206850 w 206850"/>
                    <a:gd name="csY2" fmla="*/ 314450 h 417875"/>
                    <a:gd name="csX3" fmla="*/ 103425 w 206850"/>
                    <a:gd name="csY3" fmla="*/ 417875 h 417875"/>
                    <a:gd name="csX4" fmla="*/ 103425 w 206850"/>
                    <a:gd name="csY4" fmla="*/ 417875 h 417875"/>
                    <a:gd name="csX5" fmla="*/ 0 w 206850"/>
                    <a:gd name="csY5" fmla="*/ 314450 h 417875"/>
                    <a:gd name="csX6" fmla="*/ 0 w 206850"/>
                    <a:gd name="csY6" fmla="*/ 29944 h 417875"/>
                    <a:gd name="csX7" fmla="*/ 0 w 206850"/>
                    <a:gd name="csY7" fmla="*/ 29944 h 417875"/>
                    <a:gd name="csX8" fmla="*/ 191124 w 206850"/>
                    <a:gd name="csY8" fmla="*/ 44670 h 417875"/>
                    <a:gd name="csX0" fmla="*/ 206850 w 206850"/>
                    <a:gd name="csY0" fmla="*/ 29944 h 417875"/>
                    <a:gd name="csX1" fmla="*/ 206850 w 206850"/>
                    <a:gd name="csY1" fmla="*/ 314450 h 417875"/>
                    <a:gd name="csX2" fmla="*/ 103425 w 206850"/>
                    <a:gd name="csY2" fmla="*/ 417875 h 417875"/>
                    <a:gd name="csX3" fmla="*/ 103425 w 206850"/>
                    <a:gd name="csY3" fmla="*/ 417875 h 417875"/>
                    <a:gd name="csX4" fmla="*/ 0 w 206850"/>
                    <a:gd name="csY4" fmla="*/ 314450 h 417875"/>
                    <a:gd name="csX5" fmla="*/ 0 w 206850"/>
                    <a:gd name="csY5" fmla="*/ 29944 h 417875"/>
                    <a:gd name="csX6" fmla="*/ 0 w 206850"/>
                    <a:gd name="csY6" fmla="*/ 29944 h 417875"/>
                    <a:gd name="csX7" fmla="*/ 191124 w 206850"/>
                    <a:gd name="csY7" fmla="*/ 44670 h 417875"/>
                    <a:gd name="csX0" fmla="*/ 206850 w 206850"/>
                    <a:gd name="csY0" fmla="*/ 0 h 387931"/>
                    <a:gd name="csX1" fmla="*/ 206850 w 206850"/>
                    <a:gd name="csY1" fmla="*/ 284506 h 387931"/>
                    <a:gd name="csX2" fmla="*/ 103425 w 206850"/>
                    <a:gd name="csY2" fmla="*/ 387931 h 387931"/>
                    <a:gd name="csX3" fmla="*/ 103425 w 206850"/>
                    <a:gd name="csY3" fmla="*/ 387931 h 387931"/>
                    <a:gd name="csX4" fmla="*/ 0 w 206850"/>
                    <a:gd name="csY4" fmla="*/ 284506 h 387931"/>
                    <a:gd name="csX5" fmla="*/ 0 w 206850"/>
                    <a:gd name="csY5" fmla="*/ 0 h 387931"/>
                    <a:gd name="csX6" fmla="*/ 0 w 206850"/>
                    <a:gd name="csY6" fmla="*/ 0 h 387931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</a:cxnLst>
                  <a:rect l="l" t="t" r="r" b="b"/>
                  <a:pathLst>
                    <a:path w="206850" h="387931">
                      <a:moveTo>
                        <a:pt x="206850" y="0"/>
                      </a:moveTo>
                      <a:lnTo>
                        <a:pt x="206850" y="284506"/>
                      </a:lnTo>
                      <a:cubicBezTo>
                        <a:pt x="206850" y="341626"/>
                        <a:pt x="160545" y="387931"/>
                        <a:pt x="103425" y="387931"/>
                      </a:cubicBezTo>
                      <a:lnTo>
                        <a:pt x="103425" y="387931"/>
                      </a:lnTo>
                      <a:cubicBezTo>
                        <a:pt x="46305" y="387931"/>
                        <a:pt x="0" y="341626"/>
                        <a:pt x="0" y="284506"/>
                      </a:cubicBezTo>
                      <a:lnTo>
                        <a:pt x="0" y="0"/>
                      </a:lnTo>
                      <a:lnTo>
                        <a:pt x="0" y="0"/>
                      </a:lnTo>
                    </a:path>
                  </a:pathLst>
                </a:custGeom>
                <a:solidFill>
                  <a:srgbClr val="006666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80" name="フリーフォーム: 図形 179">
                  <a:extLst>
                    <a:ext uri="{FF2B5EF4-FFF2-40B4-BE49-F238E27FC236}">
                      <a16:creationId xmlns:a16="http://schemas.microsoft.com/office/drawing/2014/main" id="{B7B1179D-29DF-1DE3-7052-F76AB7021696}"/>
                    </a:ext>
                  </a:extLst>
                </p:cNvPr>
                <p:cNvSpPr/>
                <p:nvPr/>
              </p:nvSpPr>
              <p:spPr bwMode="auto">
                <a:xfrm>
                  <a:off x="8051536" y="4476871"/>
                  <a:ext cx="180020" cy="294535"/>
                </a:xfrm>
                <a:custGeom>
                  <a:avLst/>
                  <a:gdLst>
                    <a:gd name="csX0" fmla="*/ 46756 w 180020"/>
                    <a:gd name="csY0" fmla="*/ 0 h 294535"/>
                    <a:gd name="csX1" fmla="*/ 75471 w 180020"/>
                    <a:gd name="csY1" fmla="*/ 28715 h 294535"/>
                    <a:gd name="csX2" fmla="*/ 75471 w 180020"/>
                    <a:gd name="csY2" fmla="*/ 114515 h 294535"/>
                    <a:gd name="csX3" fmla="*/ 116678 w 180020"/>
                    <a:gd name="csY3" fmla="*/ 114515 h 294535"/>
                    <a:gd name="csX4" fmla="*/ 180020 w 180020"/>
                    <a:gd name="csY4" fmla="*/ 177857 h 294535"/>
                    <a:gd name="csX5" fmla="*/ 180020 w 180020"/>
                    <a:gd name="csY5" fmla="*/ 231193 h 294535"/>
                    <a:gd name="csX6" fmla="*/ 116678 w 180020"/>
                    <a:gd name="csY6" fmla="*/ 294535 h 294535"/>
                    <a:gd name="csX7" fmla="*/ 63342 w 180020"/>
                    <a:gd name="csY7" fmla="*/ 294535 h 294535"/>
                    <a:gd name="csX8" fmla="*/ 0 w 180020"/>
                    <a:gd name="csY8" fmla="*/ 231193 h 294535"/>
                    <a:gd name="csX9" fmla="*/ 0 w 180020"/>
                    <a:gd name="csY9" fmla="*/ 177857 h 294535"/>
                    <a:gd name="csX10" fmla="*/ 4978 w 180020"/>
                    <a:gd name="csY10" fmla="*/ 153202 h 294535"/>
                    <a:gd name="csX11" fmla="*/ 18041 w 180020"/>
                    <a:gd name="csY11" fmla="*/ 133826 h 294535"/>
                    <a:gd name="csX12" fmla="*/ 18041 w 180020"/>
                    <a:gd name="csY12" fmla="*/ 28715 h 294535"/>
                    <a:gd name="csX13" fmla="*/ 46756 w 180020"/>
                    <a:gd name="csY13" fmla="*/ 0 h 294535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  <a:cxn ang="0">
                      <a:pos x="csX13" y="csY13"/>
                    </a:cxn>
                  </a:cxnLst>
                  <a:rect l="l" t="t" r="r" b="b"/>
                  <a:pathLst>
                    <a:path w="180020" h="294535">
                      <a:moveTo>
                        <a:pt x="46756" y="0"/>
                      </a:moveTo>
                      <a:cubicBezTo>
                        <a:pt x="62615" y="0"/>
                        <a:pt x="75471" y="12856"/>
                        <a:pt x="75471" y="28715"/>
                      </a:cubicBezTo>
                      <a:lnTo>
                        <a:pt x="75471" y="114515"/>
                      </a:lnTo>
                      <a:lnTo>
                        <a:pt x="116678" y="114515"/>
                      </a:lnTo>
                      <a:cubicBezTo>
                        <a:pt x="151661" y="114515"/>
                        <a:pt x="180020" y="142874"/>
                        <a:pt x="180020" y="177857"/>
                      </a:cubicBezTo>
                      <a:lnTo>
                        <a:pt x="180020" y="231193"/>
                      </a:lnTo>
                      <a:cubicBezTo>
                        <a:pt x="180020" y="266176"/>
                        <a:pt x="151661" y="294535"/>
                        <a:pt x="116678" y="294535"/>
                      </a:cubicBezTo>
                      <a:lnTo>
                        <a:pt x="63342" y="294535"/>
                      </a:lnTo>
                      <a:cubicBezTo>
                        <a:pt x="28359" y="294535"/>
                        <a:pt x="0" y="266176"/>
                        <a:pt x="0" y="231193"/>
                      </a:cubicBezTo>
                      <a:lnTo>
                        <a:pt x="0" y="177857"/>
                      </a:lnTo>
                      <a:cubicBezTo>
                        <a:pt x="0" y="169112"/>
                        <a:pt x="1773" y="160780"/>
                        <a:pt x="4978" y="153202"/>
                      </a:cubicBezTo>
                      <a:lnTo>
                        <a:pt x="18041" y="133826"/>
                      </a:lnTo>
                      <a:lnTo>
                        <a:pt x="18041" y="28715"/>
                      </a:lnTo>
                      <a:cubicBezTo>
                        <a:pt x="18041" y="12856"/>
                        <a:pt x="30897" y="0"/>
                        <a:pt x="46756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81" name="四角形: 上の 2 つの角を丸める 131">
                  <a:extLst>
                    <a:ext uri="{FF2B5EF4-FFF2-40B4-BE49-F238E27FC236}">
                      <a16:creationId xmlns:a16="http://schemas.microsoft.com/office/drawing/2014/main" id="{57982E04-C789-2A36-7D78-DB6A81FEC1C4}"/>
                    </a:ext>
                  </a:extLst>
                </p:cNvPr>
                <p:cNvSpPr/>
                <p:nvPr/>
              </p:nvSpPr>
              <p:spPr bwMode="auto">
                <a:xfrm rot="1800000">
                  <a:off x="7890940" y="4697085"/>
                  <a:ext cx="198095" cy="552418"/>
                </a:xfrm>
                <a:custGeom>
                  <a:avLst/>
                  <a:gdLst>
                    <a:gd name="csX0" fmla="*/ 0 w 197260"/>
                    <a:gd name="csY0" fmla="*/ 0 h 588196"/>
                    <a:gd name="csX1" fmla="*/ 197260 w 197260"/>
                    <a:gd name="csY1" fmla="*/ 0 h 588196"/>
                    <a:gd name="csX2" fmla="*/ 197260 w 197260"/>
                    <a:gd name="csY2" fmla="*/ 0 h 588196"/>
                    <a:gd name="csX3" fmla="*/ 197260 w 197260"/>
                    <a:gd name="csY3" fmla="*/ 489566 h 588196"/>
                    <a:gd name="csX4" fmla="*/ 98630 w 197260"/>
                    <a:gd name="csY4" fmla="*/ 588196 h 588196"/>
                    <a:gd name="csX5" fmla="*/ 98630 w 197260"/>
                    <a:gd name="csY5" fmla="*/ 588196 h 588196"/>
                    <a:gd name="csX6" fmla="*/ 0 w 197260"/>
                    <a:gd name="csY6" fmla="*/ 489566 h 588196"/>
                    <a:gd name="csX7" fmla="*/ 0 w 197260"/>
                    <a:gd name="csY7" fmla="*/ 0 h 588196"/>
                    <a:gd name="csX8" fmla="*/ 0 w 197260"/>
                    <a:gd name="csY8" fmla="*/ 0 h 588196"/>
                    <a:gd name="csX0" fmla="*/ 835 w 198095"/>
                    <a:gd name="csY0" fmla="*/ 0 h 588196"/>
                    <a:gd name="csX1" fmla="*/ 198095 w 198095"/>
                    <a:gd name="csY1" fmla="*/ 0 h 588196"/>
                    <a:gd name="csX2" fmla="*/ 198095 w 198095"/>
                    <a:gd name="csY2" fmla="*/ 0 h 588196"/>
                    <a:gd name="csX3" fmla="*/ 198095 w 198095"/>
                    <a:gd name="csY3" fmla="*/ 489566 h 588196"/>
                    <a:gd name="csX4" fmla="*/ 99465 w 198095"/>
                    <a:gd name="csY4" fmla="*/ 588196 h 588196"/>
                    <a:gd name="csX5" fmla="*/ 99465 w 198095"/>
                    <a:gd name="csY5" fmla="*/ 588196 h 588196"/>
                    <a:gd name="csX6" fmla="*/ 835 w 198095"/>
                    <a:gd name="csY6" fmla="*/ 489566 h 588196"/>
                    <a:gd name="csX7" fmla="*/ 0 w 198095"/>
                    <a:gd name="csY7" fmla="*/ 321284 h 588196"/>
                    <a:gd name="csX8" fmla="*/ 835 w 198095"/>
                    <a:gd name="csY8" fmla="*/ 0 h 588196"/>
                    <a:gd name="csX9" fmla="*/ 835 w 198095"/>
                    <a:gd name="csY9" fmla="*/ 0 h 588196"/>
                    <a:gd name="csX0" fmla="*/ 8240 w 205500"/>
                    <a:gd name="csY0" fmla="*/ 0 h 588196"/>
                    <a:gd name="csX1" fmla="*/ 205500 w 205500"/>
                    <a:gd name="csY1" fmla="*/ 0 h 588196"/>
                    <a:gd name="csX2" fmla="*/ 205500 w 205500"/>
                    <a:gd name="csY2" fmla="*/ 0 h 588196"/>
                    <a:gd name="csX3" fmla="*/ 205500 w 205500"/>
                    <a:gd name="csY3" fmla="*/ 489566 h 588196"/>
                    <a:gd name="csX4" fmla="*/ 106870 w 205500"/>
                    <a:gd name="csY4" fmla="*/ 588196 h 588196"/>
                    <a:gd name="csX5" fmla="*/ 106870 w 205500"/>
                    <a:gd name="csY5" fmla="*/ 588196 h 588196"/>
                    <a:gd name="csX6" fmla="*/ 8240 w 205500"/>
                    <a:gd name="csY6" fmla="*/ 489566 h 588196"/>
                    <a:gd name="csX7" fmla="*/ 5538 w 205500"/>
                    <a:gd name="csY7" fmla="*/ 432347 h 588196"/>
                    <a:gd name="csX8" fmla="*/ 7405 w 205500"/>
                    <a:gd name="csY8" fmla="*/ 321284 h 588196"/>
                    <a:gd name="csX9" fmla="*/ 8240 w 205500"/>
                    <a:gd name="csY9" fmla="*/ 0 h 588196"/>
                    <a:gd name="csX10" fmla="*/ 8240 w 205500"/>
                    <a:gd name="csY10" fmla="*/ 0 h 588196"/>
                    <a:gd name="csX0" fmla="*/ 3442 w 203404"/>
                    <a:gd name="csY0" fmla="*/ 432347 h 588196"/>
                    <a:gd name="csX1" fmla="*/ 5309 w 203404"/>
                    <a:gd name="csY1" fmla="*/ 321284 h 588196"/>
                    <a:gd name="csX2" fmla="*/ 6144 w 203404"/>
                    <a:gd name="csY2" fmla="*/ 0 h 588196"/>
                    <a:gd name="csX3" fmla="*/ 614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0 h 588196"/>
                    <a:gd name="csX6" fmla="*/ 203404 w 203404"/>
                    <a:gd name="csY6" fmla="*/ 489566 h 588196"/>
                    <a:gd name="csX7" fmla="*/ 104774 w 203404"/>
                    <a:gd name="csY7" fmla="*/ 588196 h 588196"/>
                    <a:gd name="csX8" fmla="*/ 104774 w 203404"/>
                    <a:gd name="csY8" fmla="*/ 588196 h 588196"/>
                    <a:gd name="csX9" fmla="*/ 6144 w 203404"/>
                    <a:gd name="csY9" fmla="*/ 489566 h 588196"/>
                    <a:gd name="csX10" fmla="*/ 94882 w 203404"/>
                    <a:gd name="csY10" fmla="*/ 523787 h 588196"/>
                    <a:gd name="csX0" fmla="*/ 5309 w 203404"/>
                    <a:gd name="csY0" fmla="*/ 321284 h 588196"/>
                    <a:gd name="csX1" fmla="*/ 6144 w 203404"/>
                    <a:gd name="csY1" fmla="*/ 0 h 588196"/>
                    <a:gd name="csX2" fmla="*/ 6144 w 203404"/>
                    <a:gd name="csY2" fmla="*/ 0 h 588196"/>
                    <a:gd name="csX3" fmla="*/ 20340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489566 h 588196"/>
                    <a:gd name="csX6" fmla="*/ 104774 w 203404"/>
                    <a:gd name="csY6" fmla="*/ 588196 h 588196"/>
                    <a:gd name="csX7" fmla="*/ 104774 w 203404"/>
                    <a:gd name="csY7" fmla="*/ 588196 h 588196"/>
                    <a:gd name="csX8" fmla="*/ 6144 w 203404"/>
                    <a:gd name="csY8" fmla="*/ 489566 h 588196"/>
                    <a:gd name="csX9" fmla="*/ 94882 w 203404"/>
                    <a:gd name="csY9" fmla="*/ 523787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  <a:gd name="csX8" fmla="*/ 835 w 198095"/>
                    <a:gd name="csY8" fmla="*/ 489566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</a:cxnLst>
                  <a:rect l="l" t="t" r="r" b="b"/>
                  <a:pathLst>
                    <a:path w="198095" h="588196">
                      <a:moveTo>
                        <a:pt x="0" y="321284"/>
                      </a:moveTo>
                      <a:cubicBezTo>
                        <a:pt x="278" y="214189"/>
                        <a:pt x="557" y="107095"/>
                        <a:pt x="835" y="0"/>
                      </a:cubicBezTo>
                      <a:lnTo>
                        <a:pt x="835" y="0"/>
                      </a:lnTo>
                      <a:lnTo>
                        <a:pt x="198095" y="0"/>
                      </a:lnTo>
                      <a:lnTo>
                        <a:pt x="198095" y="0"/>
                      </a:lnTo>
                      <a:lnTo>
                        <a:pt x="198095" y="489566"/>
                      </a:lnTo>
                      <a:cubicBezTo>
                        <a:pt x="198095" y="544038"/>
                        <a:pt x="153937" y="588196"/>
                        <a:pt x="99465" y="588196"/>
                      </a:cubicBezTo>
                      <a:lnTo>
                        <a:pt x="99465" y="588196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82" name="角丸四角形 4">
                  <a:extLst>
                    <a:ext uri="{FF2B5EF4-FFF2-40B4-BE49-F238E27FC236}">
                      <a16:creationId xmlns:a16="http://schemas.microsoft.com/office/drawing/2014/main" id="{C136120A-3B66-8A60-58DB-1FC0823EFE7E}"/>
                    </a:ext>
                  </a:extLst>
                </p:cNvPr>
                <p:cNvSpPr/>
                <p:nvPr/>
              </p:nvSpPr>
              <p:spPr>
                <a:xfrm rot="2441923">
                  <a:off x="7843234" y="4930344"/>
                  <a:ext cx="331596" cy="289921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8017" h="675821">
                      <a:moveTo>
                        <a:pt x="1806" y="546257"/>
                      </a:moveTo>
                      <a:cubicBezTo>
                        <a:pt x="3887" y="538748"/>
                        <a:pt x="7706" y="531559"/>
                        <a:pt x="12952" y="525074"/>
                      </a:cubicBezTo>
                      <a:cubicBezTo>
                        <a:pt x="23444" y="512103"/>
                        <a:pt x="39645" y="501946"/>
                        <a:pt x="59067" y="497678"/>
                      </a:cubicBezTo>
                      <a:lnTo>
                        <a:pt x="100244" y="488628"/>
                      </a:lnTo>
                      <a:cubicBezTo>
                        <a:pt x="77229" y="484370"/>
                        <a:pt x="59450" y="469415"/>
                        <a:pt x="54928" y="448841"/>
                      </a:cubicBezTo>
                      <a:cubicBezTo>
                        <a:pt x="53222" y="441079"/>
                        <a:pt x="53565" y="433251"/>
                        <a:pt x="55646" y="425743"/>
                      </a:cubicBezTo>
                      <a:cubicBezTo>
                        <a:pt x="57727" y="418235"/>
                        <a:pt x="61546" y="411045"/>
                        <a:pt x="66792" y="404560"/>
                      </a:cubicBezTo>
                      <a:cubicBezTo>
                        <a:pt x="77284" y="391589"/>
                        <a:pt x="93485" y="381432"/>
                        <a:pt x="112907" y="377164"/>
                      </a:cubicBezTo>
                      <a:lnTo>
                        <a:pt x="269211" y="342814"/>
                      </a:lnTo>
                      <a:lnTo>
                        <a:pt x="382846" y="271062"/>
                      </a:lnTo>
                      <a:lnTo>
                        <a:pt x="390224" y="262465"/>
                      </a:lnTo>
                      <a:lnTo>
                        <a:pt x="282312" y="262465"/>
                      </a:lnTo>
                      <a:cubicBezTo>
                        <a:pt x="245819" y="262465"/>
                        <a:pt x="216235" y="232881"/>
                        <a:pt x="216235" y="196388"/>
                      </a:cubicBezTo>
                      <a:cubicBezTo>
                        <a:pt x="216235" y="159895"/>
                        <a:pt x="245819" y="130311"/>
                        <a:pt x="282312" y="130311"/>
                      </a:cubicBezTo>
                      <a:lnTo>
                        <a:pt x="503642" y="130311"/>
                      </a:lnTo>
                      <a:lnTo>
                        <a:pt x="569841" y="53175"/>
                      </a:lnTo>
                      <a:cubicBezTo>
                        <a:pt x="624682" y="-10726"/>
                        <a:pt x="720942" y="-18071"/>
                        <a:pt x="784843" y="36770"/>
                      </a:cubicBezTo>
                      <a:cubicBezTo>
                        <a:pt x="848744" y="91611"/>
                        <a:pt x="856088" y="187871"/>
                        <a:pt x="801247" y="251772"/>
                      </a:cubicBezTo>
                      <a:lnTo>
                        <a:pt x="681089" y="391780"/>
                      </a:lnTo>
                      <a:cubicBezTo>
                        <a:pt x="679648" y="396559"/>
                        <a:pt x="676708" y="400708"/>
                        <a:pt x="673163" y="404611"/>
                      </a:cubicBezTo>
                      <a:lnTo>
                        <a:pt x="617412" y="465976"/>
                      </a:lnTo>
                      <a:cubicBezTo>
                        <a:pt x="612560" y="471630"/>
                        <a:pt x="607708" y="477284"/>
                        <a:pt x="602855" y="482938"/>
                      </a:cubicBezTo>
                      <a:lnTo>
                        <a:pt x="602376" y="482526"/>
                      </a:lnTo>
                      <a:lnTo>
                        <a:pt x="509362" y="584907"/>
                      </a:lnTo>
                      <a:lnTo>
                        <a:pt x="503806" y="589185"/>
                      </a:lnTo>
                      <a:cubicBezTo>
                        <a:pt x="503731" y="589270"/>
                        <a:pt x="503653" y="589353"/>
                        <a:pt x="503527" y="589400"/>
                      </a:cubicBezTo>
                      <a:cubicBezTo>
                        <a:pt x="499562" y="594136"/>
                        <a:pt x="494458" y="597554"/>
                        <a:pt x="488983" y="600075"/>
                      </a:cubicBezTo>
                      <a:cubicBezTo>
                        <a:pt x="487735" y="601735"/>
                        <a:pt x="486011" y="602682"/>
                        <a:pt x="484229" y="603564"/>
                      </a:cubicBezTo>
                      <a:lnTo>
                        <a:pt x="353095" y="668557"/>
                      </a:lnTo>
                      <a:cubicBezTo>
                        <a:pt x="322704" y="683620"/>
                        <a:pt x="287495" y="674503"/>
                        <a:pt x="274455" y="648193"/>
                      </a:cubicBezTo>
                      <a:lnTo>
                        <a:pt x="271614" y="636113"/>
                      </a:lnTo>
                      <a:lnTo>
                        <a:pt x="211767" y="663394"/>
                      </a:lnTo>
                      <a:cubicBezTo>
                        <a:pt x="175579" y="679891"/>
                        <a:pt x="135552" y="669814"/>
                        <a:pt x="122366" y="640886"/>
                      </a:cubicBezTo>
                      <a:cubicBezTo>
                        <a:pt x="116659" y="628368"/>
                        <a:pt x="116914" y="614371"/>
                        <a:pt x="122875" y="601528"/>
                      </a:cubicBezTo>
                      <a:lnTo>
                        <a:pt x="83777" y="610120"/>
                      </a:lnTo>
                      <a:cubicBezTo>
                        <a:pt x="44933" y="618656"/>
                        <a:pt x="7912" y="600405"/>
                        <a:pt x="1088" y="569355"/>
                      </a:cubicBezTo>
                      <a:cubicBezTo>
                        <a:pt x="-618" y="561593"/>
                        <a:pt x="-275" y="553765"/>
                        <a:pt x="1806" y="546257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83" name="フリーフォーム: 図形 182">
                  <a:extLst>
                    <a:ext uri="{FF2B5EF4-FFF2-40B4-BE49-F238E27FC236}">
                      <a16:creationId xmlns:a16="http://schemas.microsoft.com/office/drawing/2014/main" id="{8A1A2578-8EEE-2949-650A-6ABDF3538DD5}"/>
                    </a:ext>
                  </a:extLst>
                </p:cNvPr>
                <p:cNvSpPr/>
                <p:nvPr/>
              </p:nvSpPr>
              <p:spPr bwMode="auto">
                <a:xfrm rot="17100000">
                  <a:off x="8119641" y="4787981"/>
                  <a:ext cx="451771" cy="482059"/>
                </a:xfrm>
                <a:custGeom>
                  <a:avLst/>
                  <a:gdLst>
                    <a:gd name="csX0" fmla="*/ 547069 w 555196"/>
                    <a:gd name="csY0" fmla="*/ 336502 h 482059"/>
                    <a:gd name="csX1" fmla="*/ 555196 w 555196"/>
                    <a:gd name="csY1" fmla="*/ 376760 h 482059"/>
                    <a:gd name="csX2" fmla="*/ 451771 w 555196"/>
                    <a:gd name="csY2" fmla="*/ 480185 h 482059"/>
                    <a:gd name="csX3" fmla="*/ 107730 w 555196"/>
                    <a:gd name="csY3" fmla="*/ 480185 h 482059"/>
                    <a:gd name="csX4" fmla="*/ 98449 w 555196"/>
                    <a:gd name="csY4" fmla="*/ 482059 h 482059"/>
                    <a:gd name="csX5" fmla="*/ 98450 w 555196"/>
                    <a:gd name="csY5" fmla="*/ 482058 h 482059"/>
                    <a:gd name="csX6" fmla="*/ 0 w 555196"/>
                    <a:gd name="csY6" fmla="*/ 383608 h 482059"/>
                    <a:gd name="csX7" fmla="*/ 0 w 555196"/>
                    <a:gd name="csY7" fmla="*/ 0 h 482059"/>
                    <a:gd name="csX8" fmla="*/ 196899 w 555196"/>
                    <a:gd name="csY8" fmla="*/ 0 h 482059"/>
                    <a:gd name="csX9" fmla="*/ 196899 w 555196"/>
                    <a:gd name="csY9" fmla="*/ 273335 h 482059"/>
                    <a:gd name="csX10" fmla="*/ 451771 w 555196"/>
                    <a:gd name="csY10" fmla="*/ 273335 h 482059"/>
                    <a:gd name="csX11" fmla="*/ 547069 w 555196"/>
                    <a:gd name="csY11" fmla="*/ 336502 h 482059"/>
                    <a:gd name="csX0" fmla="*/ 555196 w 646636"/>
                    <a:gd name="csY0" fmla="*/ 376760 h 482059"/>
                    <a:gd name="csX1" fmla="*/ 451771 w 646636"/>
                    <a:gd name="csY1" fmla="*/ 480185 h 482059"/>
                    <a:gd name="csX2" fmla="*/ 107730 w 646636"/>
                    <a:gd name="csY2" fmla="*/ 480185 h 482059"/>
                    <a:gd name="csX3" fmla="*/ 98449 w 646636"/>
                    <a:gd name="csY3" fmla="*/ 482059 h 482059"/>
                    <a:gd name="csX4" fmla="*/ 98450 w 646636"/>
                    <a:gd name="csY4" fmla="*/ 482058 h 482059"/>
                    <a:gd name="csX5" fmla="*/ 0 w 646636"/>
                    <a:gd name="csY5" fmla="*/ 383608 h 482059"/>
                    <a:gd name="csX6" fmla="*/ 0 w 646636"/>
                    <a:gd name="csY6" fmla="*/ 0 h 482059"/>
                    <a:gd name="csX7" fmla="*/ 196899 w 646636"/>
                    <a:gd name="csY7" fmla="*/ 0 h 482059"/>
                    <a:gd name="csX8" fmla="*/ 196899 w 646636"/>
                    <a:gd name="csY8" fmla="*/ 273335 h 482059"/>
                    <a:gd name="csX9" fmla="*/ 451771 w 646636"/>
                    <a:gd name="csY9" fmla="*/ 273335 h 482059"/>
                    <a:gd name="csX10" fmla="*/ 547069 w 646636"/>
                    <a:gd name="csY10" fmla="*/ 336502 h 482059"/>
                    <a:gd name="csX11" fmla="*/ 646636 w 646636"/>
                    <a:gd name="csY11" fmla="*/ 468200 h 482059"/>
                    <a:gd name="csX0" fmla="*/ 555196 w 555196"/>
                    <a:gd name="csY0" fmla="*/ 376760 h 482059"/>
                    <a:gd name="csX1" fmla="*/ 451771 w 555196"/>
                    <a:gd name="csY1" fmla="*/ 480185 h 482059"/>
                    <a:gd name="csX2" fmla="*/ 107730 w 555196"/>
                    <a:gd name="csY2" fmla="*/ 480185 h 482059"/>
                    <a:gd name="csX3" fmla="*/ 98449 w 555196"/>
                    <a:gd name="csY3" fmla="*/ 482059 h 482059"/>
                    <a:gd name="csX4" fmla="*/ 98450 w 555196"/>
                    <a:gd name="csY4" fmla="*/ 482058 h 482059"/>
                    <a:gd name="csX5" fmla="*/ 0 w 555196"/>
                    <a:gd name="csY5" fmla="*/ 383608 h 482059"/>
                    <a:gd name="csX6" fmla="*/ 0 w 555196"/>
                    <a:gd name="csY6" fmla="*/ 0 h 482059"/>
                    <a:gd name="csX7" fmla="*/ 196899 w 555196"/>
                    <a:gd name="csY7" fmla="*/ 0 h 482059"/>
                    <a:gd name="csX8" fmla="*/ 196899 w 555196"/>
                    <a:gd name="csY8" fmla="*/ 273335 h 482059"/>
                    <a:gd name="csX9" fmla="*/ 451771 w 555196"/>
                    <a:gd name="csY9" fmla="*/ 273335 h 482059"/>
                    <a:gd name="csX10" fmla="*/ 547069 w 555196"/>
                    <a:gd name="csY10" fmla="*/ 336502 h 482059"/>
                    <a:gd name="csX0" fmla="*/ 451771 w 547069"/>
                    <a:gd name="csY0" fmla="*/ 480185 h 482059"/>
                    <a:gd name="csX1" fmla="*/ 107730 w 547069"/>
                    <a:gd name="csY1" fmla="*/ 480185 h 482059"/>
                    <a:gd name="csX2" fmla="*/ 98449 w 547069"/>
                    <a:gd name="csY2" fmla="*/ 482059 h 482059"/>
                    <a:gd name="csX3" fmla="*/ 98450 w 547069"/>
                    <a:gd name="csY3" fmla="*/ 482058 h 482059"/>
                    <a:gd name="csX4" fmla="*/ 0 w 547069"/>
                    <a:gd name="csY4" fmla="*/ 383608 h 482059"/>
                    <a:gd name="csX5" fmla="*/ 0 w 547069"/>
                    <a:gd name="csY5" fmla="*/ 0 h 482059"/>
                    <a:gd name="csX6" fmla="*/ 196899 w 547069"/>
                    <a:gd name="csY6" fmla="*/ 0 h 482059"/>
                    <a:gd name="csX7" fmla="*/ 196899 w 547069"/>
                    <a:gd name="csY7" fmla="*/ 273335 h 482059"/>
                    <a:gd name="csX8" fmla="*/ 451771 w 547069"/>
                    <a:gd name="csY8" fmla="*/ 273335 h 482059"/>
                    <a:gd name="csX9" fmla="*/ 547069 w 547069"/>
                    <a:gd name="csY9" fmla="*/ 336502 h 482059"/>
                    <a:gd name="csX0" fmla="*/ 451771 w 451771"/>
                    <a:gd name="csY0" fmla="*/ 480185 h 482059"/>
                    <a:gd name="csX1" fmla="*/ 107730 w 451771"/>
                    <a:gd name="csY1" fmla="*/ 480185 h 482059"/>
                    <a:gd name="csX2" fmla="*/ 98449 w 451771"/>
                    <a:gd name="csY2" fmla="*/ 482059 h 482059"/>
                    <a:gd name="csX3" fmla="*/ 98450 w 451771"/>
                    <a:gd name="csY3" fmla="*/ 482058 h 482059"/>
                    <a:gd name="csX4" fmla="*/ 0 w 451771"/>
                    <a:gd name="csY4" fmla="*/ 383608 h 482059"/>
                    <a:gd name="csX5" fmla="*/ 0 w 451771"/>
                    <a:gd name="csY5" fmla="*/ 0 h 482059"/>
                    <a:gd name="csX6" fmla="*/ 196899 w 451771"/>
                    <a:gd name="csY6" fmla="*/ 0 h 482059"/>
                    <a:gd name="csX7" fmla="*/ 196899 w 451771"/>
                    <a:gd name="csY7" fmla="*/ 273335 h 482059"/>
                    <a:gd name="csX8" fmla="*/ 451771 w 451771"/>
                    <a:gd name="csY8" fmla="*/ 273335 h 482059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</a:cxnLst>
                  <a:rect l="l" t="t" r="r" b="b"/>
                  <a:pathLst>
                    <a:path w="451771" h="482059">
                      <a:moveTo>
                        <a:pt x="451771" y="480185"/>
                      </a:moveTo>
                      <a:lnTo>
                        <a:pt x="107730" y="480185"/>
                      </a:lnTo>
                      <a:lnTo>
                        <a:pt x="98449" y="482059"/>
                      </a:lnTo>
                      <a:lnTo>
                        <a:pt x="98450" y="482058"/>
                      </a:lnTo>
                      <a:cubicBezTo>
                        <a:pt x="44078" y="482058"/>
                        <a:pt x="0" y="437980"/>
                        <a:pt x="0" y="383608"/>
                      </a:cubicBezTo>
                      <a:lnTo>
                        <a:pt x="0" y="0"/>
                      </a:lnTo>
                      <a:lnTo>
                        <a:pt x="196899" y="0"/>
                      </a:lnTo>
                      <a:lnTo>
                        <a:pt x="196899" y="273335"/>
                      </a:lnTo>
                      <a:lnTo>
                        <a:pt x="451771" y="273335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84" name="楕円 183">
                  <a:extLst>
                    <a:ext uri="{FF2B5EF4-FFF2-40B4-BE49-F238E27FC236}">
                      <a16:creationId xmlns:a16="http://schemas.microsoft.com/office/drawing/2014/main" id="{0C492BD3-5048-8D87-E7EC-B3ADA74E5B5C}"/>
                    </a:ext>
                  </a:extLst>
                </p:cNvPr>
                <p:cNvSpPr/>
                <p:nvPr/>
              </p:nvSpPr>
              <p:spPr bwMode="auto">
                <a:xfrm>
                  <a:off x="8398581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85" name="楕円 184">
                  <a:extLst>
                    <a:ext uri="{FF2B5EF4-FFF2-40B4-BE49-F238E27FC236}">
                      <a16:creationId xmlns:a16="http://schemas.microsoft.com/office/drawing/2014/main" id="{BF651502-B7A3-1E8F-9E84-410CCB43E936}"/>
                    </a:ext>
                  </a:extLst>
                </p:cNvPr>
                <p:cNvSpPr/>
                <p:nvPr/>
              </p:nvSpPr>
              <p:spPr bwMode="auto">
                <a:xfrm>
                  <a:off x="7925506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86" name="月 185">
                  <a:extLst>
                    <a:ext uri="{FF2B5EF4-FFF2-40B4-BE49-F238E27FC236}">
                      <a16:creationId xmlns:a16="http://schemas.microsoft.com/office/drawing/2014/main" id="{B477A2C7-CAF2-F9CC-EBDA-7777E73C9D5B}"/>
                    </a:ext>
                  </a:extLst>
                </p:cNvPr>
                <p:cNvSpPr/>
                <p:nvPr/>
              </p:nvSpPr>
              <p:spPr bwMode="auto">
                <a:xfrm rot="17100000">
                  <a:off x="8412469" y="3892529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187" name="月 186">
                  <a:extLst>
                    <a:ext uri="{FF2B5EF4-FFF2-40B4-BE49-F238E27FC236}">
                      <a16:creationId xmlns:a16="http://schemas.microsoft.com/office/drawing/2014/main" id="{D8E14214-D4AB-5A46-8CBB-CE52700869F7}"/>
                    </a:ext>
                  </a:extLst>
                </p:cNvPr>
                <p:cNvSpPr/>
                <p:nvPr/>
              </p:nvSpPr>
              <p:spPr bwMode="auto">
                <a:xfrm rot="15300000">
                  <a:off x="7974319" y="3892530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</p:grpSp>
          <p:sp>
            <p:nvSpPr>
              <p:cNvPr id="129" name="フリーフォーム: 図形 128">
                <a:extLst>
                  <a:ext uri="{FF2B5EF4-FFF2-40B4-BE49-F238E27FC236}">
                    <a16:creationId xmlns:a16="http://schemas.microsoft.com/office/drawing/2014/main" id="{2A5ACC79-BAF7-83C0-DCE7-066B7C6A7C03}"/>
                  </a:ext>
                </a:extLst>
              </p:cNvPr>
              <p:cNvSpPr/>
              <p:nvPr/>
            </p:nvSpPr>
            <p:spPr bwMode="auto">
              <a:xfrm>
                <a:off x="2787202" y="3638848"/>
                <a:ext cx="961476" cy="337854"/>
              </a:xfrm>
              <a:custGeom>
                <a:avLst/>
                <a:gdLst>
                  <a:gd name="csX0" fmla="*/ 564950 w 1109664"/>
                  <a:gd name="csY0" fmla="*/ 0 h 434576"/>
                  <a:gd name="csX1" fmla="*/ 668621 w 1109664"/>
                  <a:gd name="csY1" fmla="*/ 68718 h 434576"/>
                  <a:gd name="csX2" fmla="*/ 673212 w 1109664"/>
                  <a:gd name="csY2" fmla="*/ 91457 h 434576"/>
                  <a:gd name="csX3" fmla="*/ 690180 w 1109664"/>
                  <a:gd name="csY3" fmla="*/ 66292 h 434576"/>
                  <a:gd name="csX4" fmla="*/ 769738 w 1109664"/>
                  <a:gd name="csY4" fmla="*/ 33337 h 434576"/>
                  <a:gd name="csX5" fmla="*/ 873409 w 1109664"/>
                  <a:gd name="csY5" fmla="*/ 102055 h 434576"/>
                  <a:gd name="csX6" fmla="*/ 874175 w 1109664"/>
                  <a:gd name="csY6" fmla="*/ 105849 h 434576"/>
                  <a:gd name="csX7" fmla="*/ 903088 w 1109664"/>
                  <a:gd name="csY7" fmla="*/ 100012 h 434576"/>
                  <a:gd name="csX8" fmla="*/ 1015601 w 1109664"/>
                  <a:gd name="csY8" fmla="*/ 212525 h 434576"/>
                  <a:gd name="csX9" fmla="*/ 1006759 w 1109664"/>
                  <a:gd name="csY9" fmla="*/ 256320 h 434576"/>
                  <a:gd name="csX10" fmla="*/ 1002834 w 1109664"/>
                  <a:gd name="csY10" fmla="*/ 262142 h 434576"/>
                  <a:gd name="csX11" fmla="*/ 1021557 w 1109664"/>
                  <a:gd name="csY11" fmla="*/ 258362 h 434576"/>
                  <a:gd name="csX12" fmla="*/ 1109664 w 1109664"/>
                  <a:gd name="csY12" fmla="*/ 346469 h 434576"/>
                  <a:gd name="csX13" fmla="*/ 1021557 w 1109664"/>
                  <a:gd name="csY13" fmla="*/ 434576 h 434576"/>
                  <a:gd name="csX14" fmla="*/ 933450 w 1109664"/>
                  <a:gd name="csY14" fmla="*/ 346469 h 434576"/>
                  <a:gd name="csX15" fmla="*/ 939251 w 1109664"/>
                  <a:gd name="csY15" fmla="*/ 317737 h 434576"/>
                  <a:gd name="csX16" fmla="*/ 903088 w 1109664"/>
                  <a:gd name="csY16" fmla="*/ 325038 h 434576"/>
                  <a:gd name="csX17" fmla="*/ 799417 w 1109664"/>
                  <a:gd name="csY17" fmla="*/ 256320 h 434576"/>
                  <a:gd name="csX18" fmla="*/ 798651 w 1109664"/>
                  <a:gd name="csY18" fmla="*/ 252526 h 434576"/>
                  <a:gd name="csX19" fmla="*/ 769738 w 1109664"/>
                  <a:gd name="csY19" fmla="*/ 258363 h 434576"/>
                  <a:gd name="csX20" fmla="*/ 666067 w 1109664"/>
                  <a:gd name="csY20" fmla="*/ 189645 h 434576"/>
                  <a:gd name="csX21" fmla="*/ 661476 w 1109664"/>
                  <a:gd name="csY21" fmla="*/ 166906 h 434576"/>
                  <a:gd name="csX22" fmla="*/ 644509 w 1109664"/>
                  <a:gd name="csY22" fmla="*/ 192072 h 434576"/>
                  <a:gd name="csX23" fmla="*/ 564950 w 1109664"/>
                  <a:gd name="csY23" fmla="*/ 225026 h 434576"/>
                  <a:gd name="csX24" fmla="*/ 461279 w 1109664"/>
                  <a:gd name="csY24" fmla="*/ 156308 h 434576"/>
                  <a:gd name="csX25" fmla="*/ 460656 w 1109664"/>
                  <a:gd name="csY25" fmla="*/ 153222 h 434576"/>
                  <a:gd name="csX26" fmla="*/ 459071 w 1109664"/>
                  <a:gd name="csY26" fmla="*/ 161070 h 434576"/>
                  <a:gd name="csX27" fmla="*/ 355400 w 1109664"/>
                  <a:gd name="csY27" fmla="*/ 229788 h 434576"/>
                  <a:gd name="csX28" fmla="*/ 311605 w 1109664"/>
                  <a:gd name="csY28" fmla="*/ 220946 h 434576"/>
                  <a:gd name="csX29" fmla="*/ 286132 w 1109664"/>
                  <a:gd name="csY29" fmla="*/ 203772 h 434576"/>
                  <a:gd name="csX30" fmla="*/ 286938 w 1109664"/>
                  <a:gd name="csY30" fmla="*/ 207763 h 434576"/>
                  <a:gd name="csX31" fmla="*/ 174425 w 1109664"/>
                  <a:gd name="csY31" fmla="*/ 320276 h 434576"/>
                  <a:gd name="csX32" fmla="*/ 170777 w 1109664"/>
                  <a:gd name="csY32" fmla="*/ 319540 h 434576"/>
                  <a:gd name="csX33" fmla="*/ 176214 w 1109664"/>
                  <a:gd name="csY33" fmla="*/ 346469 h 434576"/>
                  <a:gd name="csX34" fmla="*/ 88107 w 1109664"/>
                  <a:gd name="csY34" fmla="*/ 434576 h 434576"/>
                  <a:gd name="csX35" fmla="*/ 0 w 1109664"/>
                  <a:gd name="csY35" fmla="*/ 346469 h 434576"/>
                  <a:gd name="csX36" fmla="*/ 53812 w 1109664"/>
                  <a:gd name="csY36" fmla="*/ 265286 h 434576"/>
                  <a:gd name="csX37" fmla="*/ 76871 w 1109664"/>
                  <a:gd name="csY37" fmla="*/ 260631 h 434576"/>
                  <a:gd name="csX38" fmla="*/ 70754 w 1109664"/>
                  <a:gd name="csY38" fmla="*/ 251558 h 434576"/>
                  <a:gd name="csX39" fmla="*/ 61912 w 1109664"/>
                  <a:gd name="csY39" fmla="*/ 207763 h 434576"/>
                  <a:gd name="csX40" fmla="*/ 174425 w 1109664"/>
                  <a:gd name="csY40" fmla="*/ 95250 h 434576"/>
                  <a:gd name="csX41" fmla="*/ 218220 w 1109664"/>
                  <a:gd name="csY41" fmla="*/ 104092 h 434576"/>
                  <a:gd name="csX42" fmla="*/ 243693 w 1109664"/>
                  <a:gd name="csY42" fmla="*/ 121266 h 434576"/>
                  <a:gd name="csX43" fmla="*/ 242887 w 1109664"/>
                  <a:gd name="csY43" fmla="*/ 117275 h 434576"/>
                  <a:gd name="csX44" fmla="*/ 355400 w 1109664"/>
                  <a:gd name="csY44" fmla="*/ 4762 h 434576"/>
                  <a:gd name="csX45" fmla="*/ 459071 w 1109664"/>
                  <a:gd name="csY45" fmla="*/ 73480 h 434576"/>
                  <a:gd name="csX46" fmla="*/ 459694 w 1109664"/>
                  <a:gd name="csY46" fmla="*/ 76567 h 434576"/>
                  <a:gd name="csX47" fmla="*/ 461279 w 1109664"/>
                  <a:gd name="csY47" fmla="*/ 68718 h 434576"/>
                  <a:gd name="csX48" fmla="*/ 564950 w 1109664"/>
                  <a:gd name="csY48" fmla="*/ 0 h 43457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  <a:cxn ang="0">
                    <a:pos x="csX48" y="csY48"/>
                  </a:cxn>
                </a:cxnLst>
                <a:rect l="l" t="t" r="r" b="b"/>
                <a:pathLst>
                  <a:path w="1109664" h="434576">
                    <a:moveTo>
                      <a:pt x="564950" y="0"/>
                    </a:moveTo>
                    <a:cubicBezTo>
                      <a:pt x="611554" y="0"/>
                      <a:pt x="651541" y="28336"/>
                      <a:pt x="668621" y="68718"/>
                    </a:cubicBezTo>
                    <a:lnTo>
                      <a:pt x="673212" y="91457"/>
                    </a:lnTo>
                    <a:lnTo>
                      <a:pt x="690180" y="66292"/>
                    </a:lnTo>
                    <a:cubicBezTo>
                      <a:pt x="710540" y="45931"/>
                      <a:pt x="738669" y="33337"/>
                      <a:pt x="769738" y="33337"/>
                    </a:cubicBezTo>
                    <a:cubicBezTo>
                      <a:pt x="816342" y="33337"/>
                      <a:pt x="856329" y="61673"/>
                      <a:pt x="873409" y="102055"/>
                    </a:cubicBezTo>
                    <a:lnTo>
                      <a:pt x="874175" y="105849"/>
                    </a:lnTo>
                    <a:lnTo>
                      <a:pt x="903088" y="100012"/>
                    </a:lnTo>
                    <a:cubicBezTo>
                      <a:pt x="965227" y="100012"/>
                      <a:pt x="1015601" y="150386"/>
                      <a:pt x="1015601" y="212525"/>
                    </a:cubicBezTo>
                    <a:cubicBezTo>
                      <a:pt x="1015601" y="228060"/>
                      <a:pt x="1012453" y="242859"/>
                      <a:pt x="1006759" y="256320"/>
                    </a:cubicBezTo>
                    <a:lnTo>
                      <a:pt x="1002834" y="262142"/>
                    </a:lnTo>
                    <a:lnTo>
                      <a:pt x="1021557" y="258362"/>
                    </a:lnTo>
                    <a:cubicBezTo>
                      <a:pt x="1070217" y="258362"/>
                      <a:pt x="1109664" y="297809"/>
                      <a:pt x="1109664" y="346469"/>
                    </a:cubicBezTo>
                    <a:cubicBezTo>
                      <a:pt x="1109664" y="395129"/>
                      <a:pt x="1070217" y="434576"/>
                      <a:pt x="1021557" y="434576"/>
                    </a:cubicBezTo>
                    <a:cubicBezTo>
                      <a:pt x="972897" y="434576"/>
                      <a:pt x="933450" y="395129"/>
                      <a:pt x="933450" y="346469"/>
                    </a:cubicBezTo>
                    <a:lnTo>
                      <a:pt x="939251" y="317737"/>
                    </a:lnTo>
                    <a:lnTo>
                      <a:pt x="903088" y="325038"/>
                    </a:lnTo>
                    <a:cubicBezTo>
                      <a:pt x="856484" y="325038"/>
                      <a:pt x="816497" y="296703"/>
                      <a:pt x="799417" y="256320"/>
                    </a:cubicBezTo>
                    <a:lnTo>
                      <a:pt x="798651" y="252526"/>
                    </a:lnTo>
                    <a:lnTo>
                      <a:pt x="769738" y="258363"/>
                    </a:lnTo>
                    <a:cubicBezTo>
                      <a:pt x="723134" y="258363"/>
                      <a:pt x="683147" y="230028"/>
                      <a:pt x="666067" y="189645"/>
                    </a:cubicBezTo>
                    <a:lnTo>
                      <a:pt x="661476" y="166906"/>
                    </a:lnTo>
                    <a:lnTo>
                      <a:pt x="644509" y="192072"/>
                    </a:lnTo>
                    <a:cubicBezTo>
                      <a:pt x="624148" y="212433"/>
                      <a:pt x="596020" y="225026"/>
                      <a:pt x="564950" y="225026"/>
                    </a:cubicBezTo>
                    <a:cubicBezTo>
                      <a:pt x="518346" y="225026"/>
                      <a:pt x="478359" y="196691"/>
                      <a:pt x="461279" y="156308"/>
                    </a:cubicBezTo>
                    <a:lnTo>
                      <a:pt x="460656" y="153222"/>
                    </a:lnTo>
                    <a:lnTo>
                      <a:pt x="459071" y="161070"/>
                    </a:lnTo>
                    <a:cubicBezTo>
                      <a:pt x="441991" y="201453"/>
                      <a:pt x="402004" y="229788"/>
                      <a:pt x="355400" y="229788"/>
                    </a:cubicBezTo>
                    <a:cubicBezTo>
                      <a:pt x="339865" y="229788"/>
                      <a:pt x="325066" y="226640"/>
                      <a:pt x="311605" y="220946"/>
                    </a:cubicBezTo>
                    <a:lnTo>
                      <a:pt x="286132" y="203772"/>
                    </a:lnTo>
                    <a:lnTo>
                      <a:pt x="286938" y="207763"/>
                    </a:lnTo>
                    <a:cubicBezTo>
                      <a:pt x="286938" y="269902"/>
                      <a:pt x="236564" y="320276"/>
                      <a:pt x="174425" y="320276"/>
                    </a:cubicBezTo>
                    <a:lnTo>
                      <a:pt x="170777" y="319540"/>
                    </a:lnTo>
                    <a:lnTo>
                      <a:pt x="176214" y="346469"/>
                    </a:lnTo>
                    <a:cubicBezTo>
                      <a:pt x="176214" y="395129"/>
                      <a:pt x="136767" y="434576"/>
                      <a:pt x="88107" y="434576"/>
                    </a:cubicBezTo>
                    <a:cubicBezTo>
                      <a:pt x="39447" y="434576"/>
                      <a:pt x="0" y="395129"/>
                      <a:pt x="0" y="346469"/>
                    </a:cubicBezTo>
                    <a:cubicBezTo>
                      <a:pt x="0" y="309974"/>
                      <a:pt x="22189" y="278661"/>
                      <a:pt x="53812" y="265286"/>
                    </a:cubicBezTo>
                    <a:lnTo>
                      <a:pt x="76871" y="260631"/>
                    </a:lnTo>
                    <a:lnTo>
                      <a:pt x="70754" y="251558"/>
                    </a:lnTo>
                    <a:cubicBezTo>
                      <a:pt x="65060" y="238097"/>
                      <a:pt x="61912" y="223298"/>
                      <a:pt x="61912" y="207763"/>
                    </a:cubicBezTo>
                    <a:cubicBezTo>
                      <a:pt x="61912" y="145624"/>
                      <a:pt x="112286" y="95250"/>
                      <a:pt x="174425" y="95250"/>
                    </a:cubicBezTo>
                    <a:cubicBezTo>
                      <a:pt x="189960" y="95250"/>
                      <a:pt x="204759" y="98399"/>
                      <a:pt x="218220" y="104092"/>
                    </a:cubicBezTo>
                    <a:lnTo>
                      <a:pt x="243693" y="121266"/>
                    </a:lnTo>
                    <a:lnTo>
                      <a:pt x="242887" y="117275"/>
                    </a:lnTo>
                    <a:cubicBezTo>
                      <a:pt x="242887" y="55136"/>
                      <a:pt x="293261" y="4762"/>
                      <a:pt x="355400" y="4762"/>
                    </a:cubicBezTo>
                    <a:cubicBezTo>
                      <a:pt x="402004" y="4762"/>
                      <a:pt x="441991" y="33098"/>
                      <a:pt x="459071" y="73480"/>
                    </a:cubicBezTo>
                    <a:lnTo>
                      <a:pt x="459694" y="76567"/>
                    </a:lnTo>
                    <a:lnTo>
                      <a:pt x="461279" y="68718"/>
                    </a:lnTo>
                    <a:cubicBezTo>
                      <a:pt x="478359" y="28336"/>
                      <a:pt x="518346" y="0"/>
                      <a:pt x="56495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</p:grp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5C696F1B-3283-8730-3DDD-81592F6511EB}"/>
                </a:ext>
              </a:extLst>
            </p:cNvPr>
            <p:cNvSpPr/>
            <p:nvPr/>
          </p:nvSpPr>
          <p:spPr>
            <a:xfrm>
              <a:off x="3220499" y="3475788"/>
              <a:ext cx="863308" cy="496137"/>
            </a:xfrm>
            <a:custGeom>
              <a:avLst/>
              <a:gdLst>
                <a:gd name="csX0" fmla="*/ 0 w 873125"/>
                <a:gd name="csY0" fmla="*/ 368300 h 447675"/>
                <a:gd name="csX1" fmla="*/ 428625 w 873125"/>
                <a:gd name="csY1" fmla="*/ 288925 h 447675"/>
                <a:gd name="csX2" fmla="*/ 873125 w 873125"/>
                <a:gd name="csY2" fmla="*/ 447675 h 447675"/>
                <a:gd name="csX3" fmla="*/ 596900 w 873125"/>
                <a:gd name="csY3" fmla="*/ 0 h 447675"/>
                <a:gd name="csX4" fmla="*/ 190500 w 873125"/>
                <a:gd name="csY4" fmla="*/ 82550 h 447675"/>
                <a:gd name="csX5" fmla="*/ 0 w 873125"/>
                <a:gd name="csY5" fmla="*/ 368300 h 447675"/>
                <a:gd name="csX0" fmla="*/ 0 w 873125"/>
                <a:gd name="csY0" fmla="*/ 352425 h 431800"/>
                <a:gd name="csX1" fmla="*/ 428625 w 873125"/>
                <a:gd name="csY1" fmla="*/ 273050 h 431800"/>
                <a:gd name="csX2" fmla="*/ 873125 w 873125"/>
                <a:gd name="csY2" fmla="*/ 431800 h 431800"/>
                <a:gd name="csX3" fmla="*/ 654050 w 873125"/>
                <a:gd name="csY3" fmla="*/ 0 h 431800"/>
                <a:gd name="csX4" fmla="*/ 190500 w 873125"/>
                <a:gd name="csY4" fmla="*/ 66675 h 431800"/>
                <a:gd name="csX5" fmla="*/ 0 w 873125"/>
                <a:gd name="csY5" fmla="*/ 352425 h 431800"/>
                <a:gd name="csX0" fmla="*/ 0 w 873125"/>
                <a:gd name="csY0" fmla="*/ 368800 h 448175"/>
                <a:gd name="csX1" fmla="*/ 428625 w 873125"/>
                <a:gd name="csY1" fmla="*/ 289425 h 448175"/>
                <a:gd name="csX2" fmla="*/ 873125 w 873125"/>
                <a:gd name="csY2" fmla="*/ 448175 h 448175"/>
                <a:gd name="csX3" fmla="*/ 654050 w 873125"/>
                <a:gd name="csY3" fmla="*/ 16375 h 448175"/>
                <a:gd name="csX4" fmla="*/ 190500 w 873125"/>
                <a:gd name="csY4" fmla="*/ 83050 h 448175"/>
                <a:gd name="csX5" fmla="*/ 0 w 873125"/>
                <a:gd name="csY5" fmla="*/ 368800 h 448175"/>
                <a:gd name="csX0" fmla="*/ 0 w 873125"/>
                <a:gd name="csY0" fmla="*/ 376094 h 455469"/>
                <a:gd name="csX1" fmla="*/ 428625 w 873125"/>
                <a:gd name="csY1" fmla="*/ 296719 h 455469"/>
                <a:gd name="csX2" fmla="*/ 873125 w 873125"/>
                <a:gd name="csY2" fmla="*/ 455469 h 455469"/>
                <a:gd name="csX3" fmla="*/ 654050 w 873125"/>
                <a:gd name="csY3" fmla="*/ 23669 h 455469"/>
                <a:gd name="csX4" fmla="*/ 190500 w 873125"/>
                <a:gd name="csY4" fmla="*/ 90344 h 455469"/>
                <a:gd name="csX5" fmla="*/ 0 w 873125"/>
                <a:gd name="csY5" fmla="*/ 376094 h 455469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9257 w 866507"/>
                <a:gd name="csY0" fmla="*/ 445453 h 454978"/>
                <a:gd name="csX1" fmla="*/ 422007 w 866507"/>
                <a:gd name="csY1" fmla="*/ 296228 h 454978"/>
                <a:gd name="csX2" fmla="*/ 866507 w 866507"/>
                <a:gd name="csY2" fmla="*/ 454978 h 454978"/>
                <a:gd name="csX3" fmla="*/ 647432 w 866507"/>
                <a:gd name="csY3" fmla="*/ 23178 h 454978"/>
                <a:gd name="csX4" fmla="*/ 183882 w 866507"/>
                <a:gd name="csY4" fmla="*/ 89853 h 454978"/>
                <a:gd name="csX5" fmla="*/ 9257 w 866507"/>
                <a:gd name="csY5" fmla="*/ 445453 h 454978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0 w 857250"/>
                <a:gd name="csY0" fmla="*/ 440285 h 449810"/>
                <a:gd name="csX1" fmla="*/ 412750 w 857250"/>
                <a:gd name="csY1" fmla="*/ 291060 h 449810"/>
                <a:gd name="csX2" fmla="*/ 857250 w 857250"/>
                <a:gd name="csY2" fmla="*/ 449810 h 449810"/>
                <a:gd name="csX3" fmla="*/ 711200 w 857250"/>
                <a:gd name="csY3" fmla="*/ 24360 h 449810"/>
                <a:gd name="csX4" fmla="*/ 174625 w 857250"/>
                <a:gd name="csY4" fmla="*/ 84685 h 449810"/>
                <a:gd name="csX5" fmla="*/ 0 w 857250"/>
                <a:gd name="csY5" fmla="*/ 440285 h 449810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37209 h 472134"/>
                <a:gd name="csX1" fmla="*/ 412750 w 860425"/>
                <a:gd name="csY1" fmla="*/ 287984 h 472134"/>
                <a:gd name="csX2" fmla="*/ 860425 w 860425"/>
                <a:gd name="csY2" fmla="*/ 472134 h 472134"/>
                <a:gd name="csX3" fmla="*/ 758825 w 860425"/>
                <a:gd name="csY3" fmla="*/ 30809 h 472134"/>
                <a:gd name="csX4" fmla="*/ 174625 w 860425"/>
                <a:gd name="csY4" fmla="*/ 81609 h 472134"/>
                <a:gd name="csX5" fmla="*/ 0 w 860425"/>
                <a:gd name="csY5" fmla="*/ 437209 h 472134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44550"/>
                <a:gd name="csY0" fmla="*/ 437095 h 478370"/>
                <a:gd name="csX1" fmla="*/ 412750 w 844550"/>
                <a:gd name="csY1" fmla="*/ 287870 h 478370"/>
                <a:gd name="csX2" fmla="*/ 844550 w 844550"/>
                <a:gd name="csY2" fmla="*/ 478370 h 478370"/>
                <a:gd name="csX3" fmla="*/ 758825 w 844550"/>
                <a:gd name="csY3" fmla="*/ 30695 h 478370"/>
                <a:gd name="csX4" fmla="*/ 174625 w 844550"/>
                <a:gd name="csY4" fmla="*/ 81495 h 478370"/>
                <a:gd name="csX5" fmla="*/ 0 w 844550"/>
                <a:gd name="csY5" fmla="*/ 437095 h 478370"/>
                <a:gd name="csX0" fmla="*/ 0 w 855265"/>
                <a:gd name="csY0" fmla="*/ 437095 h 478370"/>
                <a:gd name="csX1" fmla="*/ 412750 w 855265"/>
                <a:gd name="csY1" fmla="*/ 287870 h 478370"/>
                <a:gd name="csX2" fmla="*/ 844550 w 855265"/>
                <a:gd name="csY2" fmla="*/ 478370 h 478370"/>
                <a:gd name="csX3" fmla="*/ 758825 w 855265"/>
                <a:gd name="csY3" fmla="*/ 30695 h 478370"/>
                <a:gd name="csX4" fmla="*/ 174625 w 855265"/>
                <a:gd name="csY4" fmla="*/ 81495 h 478370"/>
                <a:gd name="csX5" fmla="*/ 0 w 855265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36216"/>
                <a:gd name="csY0" fmla="*/ 461226 h 473926"/>
                <a:gd name="csX1" fmla="*/ 390525 w 836216"/>
                <a:gd name="csY1" fmla="*/ 283426 h 473926"/>
                <a:gd name="csX2" fmla="*/ 822325 w 836216"/>
                <a:gd name="csY2" fmla="*/ 473926 h 473926"/>
                <a:gd name="csX3" fmla="*/ 736600 w 836216"/>
                <a:gd name="csY3" fmla="*/ 26251 h 473926"/>
                <a:gd name="csX4" fmla="*/ 152400 w 836216"/>
                <a:gd name="csY4" fmla="*/ 77051 h 473926"/>
                <a:gd name="csX5" fmla="*/ 0 w 836216"/>
                <a:gd name="csY5" fmla="*/ 461226 h 473926"/>
                <a:gd name="csX0" fmla="*/ 13411 w 849627"/>
                <a:gd name="csY0" fmla="*/ 461226 h 473926"/>
                <a:gd name="csX1" fmla="*/ 403936 w 849627"/>
                <a:gd name="csY1" fmla="*/ 283426 h 473926"/>
                <a:gd name="csX2" fmla="*/ 835736 w 849627"/>
                <a:gd name="csY2" fmla="*/ 473926 h 473926"/>
                <a:gd name="csX3" fmla="*/ 750011 w 849627"/>
                <a:gd name="csY3" fmla="*/ 26251 h 473926"/>
                <a:gd name="csX4" fmla="*/ 165811 w 849627"/>
                <a:gd name="csY4" fmla="*/ 77051 h 473926"/>
                <a:gd name="csX5" fmla="*/ 13411 w 849627"/>
                <a:gd name="csY5" fmla="*/ 461226 h 473926"/>
                <a:gd name="csX0" fmla="*/ 13411 w 849627"/>
                <a:gd name="csY0" fmla="*/ 464387 h 477087"/>
                <a:gd name="csX1" fmla="*/ 403936 w 849627"/>
                <a:gd name="csY1" fmla="*/ 286587 h 477087"/>
                <a:gd name="csX2" fmla="*/ 835736 w 849627"/>
                <a:gd name="csY2" fmla="*/ 477087 h 477087"/>
                <a:gd name="csX3" fmla="*/ 750011 w 849627"/>
                <a:gd name="csY3" fmla="*/ 29412 h 477087"/>
                <a:gd name="csX4" fmla="*/ 165811 w 849627"/>
                <a:gd name="csY4" fmla="*/ 80212 h 477087"/>
                <a:gd name="csX5" fmla="*/ 13411 w 849627"/>
                <a:gd name="csY5" fmla="*/ 464387 h 47708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3308"/>
                <a:gd name="csY0" fmla="*/ 496137 h 496137"/>
                <a:gd name="csX1" fmla="*/ 421227 w 863308"/>
                <a:gd name="csY1" fmla="*/ 286587 h 496137"/>
                <a:gd name="csX2" fmla="*/ 853027 w 863308"/>
                <a:gd name="csY2" fmla="*/ 477087 h 496137"/>
                <a:gd name="csX3" fmla="*/ 767302 w 863308"/>
                <a:gd name="csY3" fmla="*/ 29412 h 496137"/>
                <a:gd name="csX4" fmla="*/ 183102 w 863308"/>
                <a:gd name="csY4" fmla="*/ 80212 h 496137"/>
                <a:gd name="csX5" fmla="*/ 11652 w 863308"/>
                <a:gd name="csY5" fmla="*/ 496137 h 4961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863308" h="496137">
                  <a:moveTo>
                    <a:pt x="11652" y="496137"/>
                  </a:moveTo>
                  <a:cubicBezTo>
                    <a:pt x="117485" y="392420"/>
                    <a:pt x="280998" y="289762"/>
                    <a:pt x="421227" y="286587"/>
                  </a:cubicBezTo>
                  <a:cubicBezTo>
                    <a:pt x="605906" y="283412"/>
                    <a:pt x="738727" y="380779"/>
                    <a:pt x="853027" y="477087"/>
                  </a:cubicBezTo>
                  <a:cubicBezTo>
                    <a:pt x="881602" y="349029"/>
                    <a:pt x="849852" y="91324"/>
                    <a:pt x="767302" y="29412"/>
                  </a:cubicBezTo>
                  <a:cubicBezTo>
                    <a:pt x="570452" y="-22975"/>
                    <a:pt x="318569" y="-4984"/>
                    <a:pt x="183102" y="80212"/>
                  </a:cubicBezTo>
                  <a:cubicBezTo>
                    <a:pt x="60335" y="152708"/>
                    <a:pt x="-33856" y="329979"/>
                    <a:pt x="11652" y="496137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1750" cap="rnd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ea typeface="ＭＳ Ｐゴシック" charset="-128"/>
              </a:endParaRPr>
            </a:p>
          </p:txBody>
        </p:sp>
        <p:sp>
          <p:nvSpPr>
            <p:cNvPr id="87" name="楕円 86">
              <a:extLst>
                <a:ext uri="{FF2B5EF4-FFF2-40B4-BE49-F238E27FC236}">
                  <a16:creationId xmlns:a16="http://schemas.microsoft.com/office/drawing/2014/main" id="{C5DA927F-7953-C3A0-FA1A-485AD8CF8996}"/>
                </a:ext>
              </a:extLst>
            </p:cNvPr>
            <p:cNvSpPr/>
            <p:nvPr/>
          </p:nvSpPr>
          <p:spPr>
            <a:xfrm>
              <a:off x="976960" y="3613265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8" name="楕円 87">
              <a:extLst>
                <a:ext uri="{FF2B5EF4-FFF2-40B4-BE49-F238E27FC236}">
                  <a16:creationId xmlns:a16="http://schemas.microsoft.com/office/drawing/2014/main" id="{9049D885-5F78-A5CC-18D4-A48A94407D25}"/>
                </a:ext>
              </a:extLst>
            </p:cNvPr>
            <p:cNvSpPr/>
            <p:nvPr/>
          </p:nvSpPr>
          <p:spPr>
            <a:xfrm>
              <a:off x="538810" y="3899015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9" name="楕円 88">
              <a:extLst>
                <a:ext uri="{FF2B5EF4-FFF2-40B4-BE49-F238E27FC236}">
                  <a16:creationId xmlns:a16="http://schemas.microsoft.com/office/drawing/2014/main" id="{D777E84D-4D8E-E6E8-73B3-B62AA516DC15}"/>
                </a:ext>
              </a:extLst>
            </p:cNvPr>
            <p:cNvSpPr/>
            <p:nvPr/>
          </p:nvSpPr>
          <p:spPr>
            <a:xfrm>
              <a:off x="1243043" y="3276673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0" name="楕円 89">
              <a:extLst>
                <a:ext uri="{FF2B5EF4-FFF2-40B4-BE49-F238E27FC236}">
                  <a16:creationId xmlns:a16="http://schemas.microsoft.com/office/drawing/2014/main" id="{C5D88767-58CF-F236-5500-427992554A55}"/>
                </a:ext>
              </a:extLst>
            </p:cNvPr>
            <p:cNvSpPr/>
            <p:nvPr/>
          </p:nvSpPr>
          <p:spPr>
            <a:xfrm>
              <a:off x="1626209" y="3566078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1" name="楕円 90">
              <a:extLst>
                <a:ext uri="{FF2B5EF4-FFF2-40B4-BE49-F238E27FC236}">
                  <a16:creationId xmlns:a16="http://schemas.microsoft.com/office/drawing/2014/main" id="{BD102D2F-B7E6-9A87-18BB-B3D42ECB72DA}"/>
                </a:ext>
              </a:extLst>
            </p:cNvPr>
            <p:cNvSpPr/>
            <p:nvPr/>
          </p:nvSpPr>
          <p:spPr>
            <a:xfrm>
              <a:off x="435584" y="4532866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2" name="楕円 91">
              <a:extLst>
                <a:ext uri="{FF2B5EF4-FFF2-40B4-BE49-F238E27FC236}">
                  <a16:creationId xmlns:a16="http://schemas.microsoft.com/office/drawing/2014/main" id="{56901670-B40A-AA34-B7E3-45EBEDBE644F}"/>
                </a:ext>
              </a:extLst>
            </p:cNvPr>
            <p:cNvSpPr/>
            <p:nvPr/>
          </p:nvSpPr>
          <p:spPr>
            <a:xfrm>
              <a:off x="440346" y="3427966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3" name="楕円 92">
              <a:extLst>
                <a:ext uri="{FF2B5EF4-FFF2-40B4-BE49-F238E27FC236}">
                  <a16:creationId xmlns:a16="http://schemas.microsoft.com/office/drawing/2014/main" id="{BFF7999A-258A-1733-2005-D367C773F34B}"/>
                </a:ext>
              </a:extLst>
            </p:cNvPr>
            <p:cNvSpPr/>
            <p:nvPr/>
          </p:nvSpPr>
          <p:spPr>
            <a:xfrm>
              <a:off x="2616809" y="3285090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94" name="楕円 93">
              <a:extLst>
                <a:ext uri="{FF2B5EF4-FFF2-40B4-BE49-F238E27FC236}">
                  <a16:creationId xmlns:a16="http://schemas.microsoft.com/office/drawing/2014/main" id="{EF0799AB-9A1A-5771-2455-1D1BBAC61581}"/>
                </a:ext>
              </a:extLst>
            </p:cNvPr>
            <p:cNvSpPr/>
            <p:nvPr/>
          </p:nvSpPr>
          <p:spPr>
            <a:xfrm>
              <a:off x="2931134" y="3523215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  <p:sp>
        <p:nvSpPr>
          <p:cNvPr id="207" name="テキスト ボックス 206">
            <a:extLst>
              <a:ext uri="{FF2B5EF4-FFF2-40B4-BE49-F238E27FC236}">
                <a16:creationId xmlns:a16="http://schemas.microsoft.com/office/drawing/2014/main" id="{1D0A7148-CD9B-411C-5394-BA07C104AA21}"/>
              </a:ext>
            </a:extLst>
          </p:cNvPr>
          <p:cNvSpPr txBox="1"/>
          <p:nvPr/>
        </p:nvSpPr>
        <p:spPr>
          <a:xfrm>
            <a:off x="239525" y="6285329"/>
            <a:ext cx="926009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トラブル防止のため、定期的な運転・点検へのご協力をお願いいたします。</a:t>
            </a:r>
          </a:p>
        </p:txBody>
      </p:sp>
      <p:sp>
        <p:nvSpPr>
          <p:cNvPr id="208" name="テキスト ボックス 207">
            <a:extLst>
              <a:ext uri="{FF2B5EF4-FFF2-40B4-BE49-F238E27FC236}">
                <a16:creationId xmlns:a16="http://schemas.microsoft.com/office/drawing/2014/main" id="{0A32F905-E461-4206-B629-49A738951CC2}"/>
              </a:ext>
            </a:extLst>
          </p:cNvPr>
          <p:cNvSpPr txBox="1"/>
          <p:nvPr/>
        </p:nvSpPr>
        <p:spPr>
          <a:xfrm>
            <a:off x="289240" y="4485201"/>
            <a:ext cx="9260097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長期間使用していない場合や</a:t>
            </a:r>
            <a:endParaRPr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短距離走行が多い場合は、</a:t>
            </a:r>
            <a:endParaRPr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特にご注意ください。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0144172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フリーフォーム: 図形 79">
            <a:extLst>
              <a:ext uri="{FF2B5EF4-FFF2-40B4-BE49-F238E27FC236}">
                <a16:creationId xmlns:a16="http://schemas.microsoft.com/office/drawing/2014/main" id="{EBA7BE81-B0AD-49E6-1686-CD5409055968}"/>
              </a:ext>
            </a:extLst>
          </p:cNvPr>
          <p:cNvSpPr/>
          <p:nvPr/>
        </p:nvSpPr>
        <p:spPr>
          <a:xfrm>
            <a:off x="270606" y="321782"/>
            <a:ext cx="6912690" cy="6300700"/>
          </a:xfrm>
          <a:custGeom>
            <a:avLst/>
            <a:gdLst>
              <a:gd name="connsiteX0" fmla="*/ 420383 w 6912690"/>
              <a:gd name="connsiteY0" fmla="*/ 0 h 6300700"/>
              <a:gd name="connsiteX1" fmla="*/ 5925322 w 6912690"/>
              <a:gd name="connsiteY1" fmla="*/ 0 h 6300700"/>
              <a:gd name="connsiteX2" fmla="*/ 6345705 w 6912690"/>
              <a:gd name="connsiteY2" fmla="*/ 420383 h 6300700"/>
              <a:gd name="connsiteX3" fmla="*/ 6345705 w 6912690"/>
              <a:gd name="connsiteY3" fmla="*/ 2297890 h 6300700"/>
              <a:gd name="connsiteX4" fmla="*/ 6362950 w 6912690"/>
              <a:gd name="connsiteY4" fmla="*/ 2301637 h 6300700"/>
              <a:gd name="connsiteX5" fmla="*/ 6912690 w 6912690"/>
              <a:gd name="connsiteY5" fmla="*/ 2882193 h 6300700"/>
              <a:gd name="connsiteX6" fmla="*/ 6492806 w 6912690"/>
              <a:gd name="connsiteY6" fmla="*/ 2708201 h 6300700"/>
              <a:gd name="connsiteX7" fmla="*/ 6345705 w 6912690"/>
              <a:gd name="connsiteY7" fmla="*/ 2679968 h 6300700"/>
              <a:gd name="connsiteX8" fmla="*/ 6345705 w 6912690"/>
              <a:gd name="connsiteY8" fmla="*/ 5880317 h 6300700"/>
              <a:gd name="connsiteX9" fmla="*/ 5925322 w 6912690"/>
              <a:gd name="connsiteY9" fmla="*/ 6300700 h 6300700"/>
              <a:gd name="connsiteX10" fmla="*/ 420383 w 6912690"/>
              <a:gd name="connsiteY10" fmla="*/ 6300700 h 6300700"/>
              <a:gd name="connsiteX11" fmla="*/ 0 w 6912690"/>
              <a:gd name="connsiteY11" fmla="*/ 5880317 h 6300700"/>
              <a:gd name="connsiteX12" fmla="*/ 0 w 6912690"/>
              <a:gd name="connsiteY12" fmla="*/ 420383 h 6300700"/>
              <a:gd name="connsiteX13" fmla="*/ 420383 w 6912690"/>
              <a:gd name="connsiteY13" fmla="*/ 0 h 6300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912690" h="6300700">
                <a:moveTo>
                  <a:pt x="420383" y="0"/>
                </a:moveTo>
                <a:lnTo>
                  <a:pt x="5925322" y="0"/>
                </a:lnTo>
                <a:cubicBezTo>
                  <a:pt x="6157493" y="0"/>
                  <a:pt x="6345705" y="188212"/>
                  <a:pt x="6345705" y="420383"/>
                </a:cubicBezTo>
                <a:lnTo>
                  <a:pt x="6345705" y="2297890"/>
                </a:lnTo>
                <a:lnTo>
                  <a:pt x="6362950" y="2301637"/>
                </a:lnTo>
                <a:cubicBezTo>
                  <a:pt x="6686009" y="2397287"/>
                  <a:pt x="6912690" y="2621210"/>
                  <a:pt x="6912690" y="2882193"/>
                </a:cubicBezTo>
                <a:cubicBezTo>
                  <a:pt x="6787649" y="2806553"/>
                  <a:pt x="6645255" y="2747922"/>
                  <a:pt x="6492806" y="2708201"/>
                </a:cubicBezTo>
                <a:lnTo>
                  <a:pt x="6345705" y="2679968"/>
                </a:lnTo>
                <a:lnTo>
                  <a:pt x="6345705" y="5880317"/>
                </a:lnTo>
                <a:cubicBezTo>
                  <a:pt x="6345705" y="6112488"/>
                  <a:pt x="6157493" y="6300700"/>
                  <a:pt x="5925322" y="6300700"/>
                </a:cubicBezTo>
                <a:lnTo>
                  <a:pt x="420383" y="6300700"/>
                </a:lnTo>
                <a:cubicBezTo>
                  <a:pt x="188212" y="6300700"/>
                  <a:pt x="0" y="6112488"/>
                  <a:pt x="0" y="5880317"/>
                </a:cubicBezTo>
                <a:lnTo>
                  <a:pt x="0" y="420383"/>
                </a:lnTo>
                <a:cubicBezTo>
                  <a:pt x="0" y="188212"/>
                  <a:pt x="188212" y="0"/>
                  <a:pt x="42038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  <p:sp>
        <p:nvSpPr>
          <p:cNvPr id="208" name="テキスト ボックス 207">
            <a:extLst>
              <a:ext uri="{FF2B5EF4-FFF2-40B4-BE49-F238E27FC236}">
                <a16:creationId xmlns:a16="http://schemas.microsoft.com/office/drawing/2014/main" id="{5B5378F7-43FC-B9AD-A3A7-FE6289437CF8}"/>
              </a:ext>
            </a:extLst>
          </p:cNvPr>
          <p:cNvSpPr txBox="1"/>
          <p:nvPr/>
        </p:nvSpPr>
        <p:spPr>
          <a:xfrm>
            <a:off x="709464" y="706197"/>
            <a:ext cx="5476184" cy="54456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冬はバッテリー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上がりに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</a:p>
        </p:txBody>
      </p:sp>
      <p:grpSp>
        <p:nvGrpSpPr>
          <p:cNvPr id="344" name="グループ化 343">
            <a:extLst>
              <a:ext uri="{FF2B5EF4-FFF2-40B4-BE49-F238E27FC236}">
                <a16:creationId xmlns:a16="http://schemas.microsoft.com/office/drawing/2014/main" id="{4655A1CB-6437-64F6-80B6-9A1E83E87C3A}"/>
              </a:ext>
            </a:extLst>
          </p:cNvPr>
          <p:cNvGrpSpPr/>
          <p:nvPr/>
        </p:nvGrpSpPr>
        <p:grpSpPr>
          <a:xfrm>
            <a:off x="7596261" y="2825878"/>
            <a:ext cx="1586210" cy="3543766"/>
            <a:chOff x="7867290" y="4213212"/>
            <a:chExt cx="886263" cy="1980008"/>
          </a:xfrm>
        </p:grpSpPr>
        <p:grpSp>
          <p:nvGrpSpPr>
            <p:cNvPr id="302" name="グループ化 301">
              <a:extLst>
                <a:ext uri="{FF2B5EF4-FFF2-40B4-BE49-F238E27FC236}">
                  <a16:creationId xmlns:a16="http://schemas.microsoft.com/office/drawing/2014/main" id="{C602D6E8-5D3F-46AC-0565-E77DE8844C14}"/>
                </a:ext>
              </a:extLst>
            </p:cNvPr>
            <p:cNvGrpSpPr/>
            <p:nvPr/>
          </p:nvGrpSpPr>
          <p:grpSpPr>
            <a:xfrm>
              <a:off x="7871808" y="4265893"/>
              <a:ext cx="881745" cy="1927327"/>
              <a:chOff x="2669728" y="3429000"/>
              <a:chExt cx="1197382" cy="2617250"/>
            </a:xfrm>
          </p:grpSpPr>
          <p:sp>
            <p:nvSpPr>
              <p:cNvPr id="312" name="フリーフォーム: 図形 311">
                <a:extLst>
                  <a:ext uri="{FF2B5EF4-FFF2-40B4-BE49-F238E27FC236}">
                    <a16:creationId xmlns:a16="http://schemas.microsoft.com/office/drawing/2014/main" id="{1C451319-690C-EC14-E9AB-5768B9943E64}"/>
                  </a:ext>
                </a:extLst>
              </p:cNvPr>
              <p:cNvSpPr/>
              <p:nvPr/>
            </p:nvSpPr>
            <p:spPr bwMode="auto">
              <a:xfrm>
                <a:off x="2702750" y="3429000"/>
                <a:ext cx="1120607" cy="793659"/>
              </a:xfrm>
              <a:custGeom>
                <a:avLst/>
                <a:gdLst>
                  <a:gd name="csX0" fmla="*/ 651247 w 1275813"/>
                  <a:gd name="csY0" fmla="*/ 0 h 903583"/>
                  <a:gd name="csX1" fmla="*/ 789030 w 1275813"/>
                  <a:gd name="csY1" fmla="*/ 57072 h 903583"/>
                  <a:gd name="csX2" fmla="*/ 816036 w 1275813"/>
                  <a:gd name="csY2" fmla="*/ 97127 h 903583"/>
                  <a:gd name="csX3" fmla="*/ 828352 w 1275813"/>
                  <a:gd name="csY3" fmla="*/ 88824 h 903583"/>
                  <a:gd name="csX4" fmla="*/ 904198 w 1275813"/>
                  <a:gd name="csY4" fmla="*/ 73511 h 903583"/>
                  <a:gd name="csX5" fmla="*/ 1099053 w 1275813"/>
                  <a:gd name="csY5" fmla="*/ 268366 h 903583"/>
                  <a:gd name="csX6" fmla="*/ 1097799 w 1275813"/>
                  <a:gd name="csY6" fmla="*/ 274576 h 903583"/>
                  <a:gd name="csX7" fmla="*/ 1101455 w 1275813"/>
                  <a:gd name="csY7" fmla="*/ 274945 h 903583"/>
                  <a:gd name="csX8" fmla="*/ 1257040 w 1275813"/>
                  <a:gd name="csY8" fmla="*/ 465841 h 903583"/>
                  <a:gd name="csX9" fmla="*/ 1241727 w 1275813"/>
                  <a:gd name="csY9" fmla="*/ 541687 h 903583"/>
                  <a:gd name="csX10" fmla="*/ 1220371 w 1275813"/>
                  <a:gd name="csY10" fmla="*/ 573363 h 903583"/>
                  <a:gd name="csX11" fmla="*/ 1260500 w 1275813"/>
                  <a:gd name="csY11" fmla="*/ 632882 h 903583"/>
                  <a:gd name="csX12" fmla="*/ 1275813 w 1275813"/>
                  <a:gd name="csY12" fmla="*/ 708728 h 903583"/>
                  <a:gd name="csX13" fmla="*/ 1080958 w 1275813"/>
                  <a:gd name="csY13" fmla="*/ 903583 h 903583"/>
                  <a:gd name="csX14" fmla="*/ 886103 w 1275813"/>
                  <a:gd name="csY14" fmla="*/ 708728 h 903583"/>
                  <a:gd name="csX15" fmla="*/ 901416 w 1275813"/>
                  <a:gd name="csY15" fmla="*/ 632882 h 903583"/>
                  <a:gd name="csX16" fmla="*/ 922772 w 1275813"/>
                  <a:gd name="csY16" fmla="*/ 601207 h 903583"/>
                  <a:gd name="csX17" fmla="*/ 882643 w 1275813"/>
                  <a:gd name="csY17" fmla="*/ 541687 h 903583"/>
                  <a:gd name="csX18" fmla="*/ 867330 w 1275813"/>
                  <a:gd name="csY18" fmla="*/ 465841 h 903583"/>
                  <a:gd name="csX19" fmla="*/ 868584 w 1275813"/>
                  <a:gd name="csY19" fmla="*/ 459631 h 903583"/>
                  <a:gd name="csX20" fmla="*/ 864928 w 1275813"/>
                  <a:gd name="csY20" fmla="*/ 459262 h 903583"/>
                  <a:gd name="csX21" fmla="*/ 766415 w 1275813"/>
                  <a:gd name="csY21" fmla="*/ 406149 h 903583"/>
                  <a:gd name="csX22" fmla="*/ 739409 w 1275813"/>
                  <a:gd name="csY22" fmla="*/ 366094 h 903583"/>
                  <a:gd name="csX23" fmla="*/ 727093 w 1275813"/>
                  <a:gd name="csY23" fmla="*/ 374397 h 903583"/>
                  <a:gd name="csX24" fmla="*/ 651247 w 1275813"/>
                  <a:gd name="csY24" fmla="*/ 389710 h 903583"/>
                  <a:gd name="csX25" fmla="*/ 575401 w 1275813"/>
                  <a:gd name="csY25" fmla="*/ 374397 h 903583"/>
                  <a:gd name="csX26" fmla="*/ 565301 w 1275813"/>
                  <a:gd name="csY26" fmla="*/ 367588 h 903583"/>
                  <a:gd name="csX27" fmla="*/ 528178 w 1275813"/>
                  <a:gd name="csY27" fmla="*/ 422648 h 903583"/>
                  <a:gd name="csX28" fmla="*/ 390395 w 1275813"/>
                  <a:gd name="csY28" fmla="*/ 479720 h 903583"/>
                  <a:gd name="csX29" fmla="*/ 386977 w 1275813"/>
                  <a:gd name="csY29" fmla="*/ 479376 h 903583"/>
                  <a:gd name="csX30" fmla="*/ 374397 w 1275813"/>
                  <a:gd name="csY30" fmla="*/ 541687 h 903583"/>
                  <a:gd name="csX31" fmla="*/ 345275 w 1275813"/>
                  <a:gd name="csY31" fmla="*/ 589687 h 903583"/>
                  <a:gd name="csX32" fmla="*/ 374397 w 1275813"/>
                  <a:gd name="csY32" fmla="*/ 632882 h 903583"/>
                  <a:gd name="csX33" fmla="*/ 389710 w 1275813"/>
                  <a:gd name="csY33" fmla="*/ 708728 h 903583"/>
                  <a:gd name="csX34" fmla="*/ 194855 w 1275813"/>
                  <a:gd name="csY34" fmla="*/ 903583 h 903583"/>
                  <a:gd name="csX35" fmla="*/ 0 w 1275813"/>
                  <a:gd name="csY35" fmla="*/ 708728 h 903583"/>
                  <a:gd name="csX36" fmla="*/ 15313 w 1275813"/>
                  <a:gd name="csY36" fmla="*/ 632882 h 903583"/>
                  <a:gd name="csX37" fmla="*/ 46055 w 1275813"/>
                  <a:gd name="csY37" fmla="*/ 587285 h 903583"/>
                  <a:gd name="csX38" fmla="*/ 15313 w 1275813"/>
                  <a:gd name="csY38" fmla="*/ 541687 h 903583"/>
                  <a:gd name="csX39" fmla="*/ 0 w 1275813"/>
                  <a:gd name="csY39" fmla="*/ 465841 h 903583"/>
                  <a:gd name="csX40" fmla="*/ 194855 w 1275813"/>
                  <a:gd name="csY40" fmla="*/ 270986 h 903583"/>
                  <a:gd name="csX41" fmla="*/ 198272 w 1275813"/>
                  <a:gd name="csY41" fmla="*/ 271331 h 903583"/>
                  <a:gd name="csX42" fmla="*/ 210853 w 1275813"/>
                  <a:gd name="csY42" fmla="*/ 209019 h 903583"/>
                  <a:gd name="csX43" fmla="*/ 390395 w 1275813"/>
                  <a:gd name="csY43" fmla="*/ 90010 h 903583"/>
                  <a:gd name="csX44" fmla="*/ 466241 w 1275813"/>
                  <a:gd name="csY44" fmla="*/ 105323 h 903583"/>
                  <a:gd name="csX45" fmla="*/ 476341 w 1275813"/>
                  <a:gd name="csY45" fmla="*/ 112132 h 903583"/>
                  <a:gd name="csX46" fmla="*/ 513464 w 1275813"/>
                  <a:gd name="csY46" fmla="*/ 57072 h 903583"/>
                  <a:gd name="csX47" fmla="*/ 651247 w 1275813"/>
                  <a:gd name="csY47" fmla="*/ 0 h 903583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</a:cxnLst>
                <a:rect l="l" t="t" r="r" b="b"/>
                <a:pathLst>
                  <a:path w="1275813" h="903583">
                    <a:moveTo>
                      <a:pt x="651247" y="0"/>
                    </a:moveTo>
                    <a:cubicBezTo>
                      <a:pt x="705055" y="0"/>
                      <a:pt x="753768" y="21810"/>
                      <a:pt x="789030" y="57072"/>
                    </a:cubicBezTo>
                    <a:lnTo>
                      <a:pt x="816036" y="97127"/>
                    </a:lnTo>
                    <a:lnTo>
                      <a:pt x="828352" y="88824"/>
                    </a:lnTo>
                    <a:cubicBezTo>
                      <a:pt x="851664" y="78964"/>
                      <a:pt x="877294" y="73511"/>
                      <a:pt x="904198" y="73511"/>
                    </a:cubicBezTo>
                    <a:cubicBezTo>
                      <a:pt x="1011813" y="73511"/>
                      <a:pt x="1099053" y="160751"/>
                      <a:pt x="1099053" y="268366"/>
                    </a:cubicBezTo>
                    <a:lnTo>
                      <a:pt x="1097799" y="274576"/>
                    </a:lnTo>
                    <a:lnTo>
                      <a:pt x="1101455" y="274945"/>
                    </a:lnTo>
                    <a:cubicBezTo>
                      <a:pt x="1190247" y="293114"/>
                      <a:pt x="1257040" y="371678"/>
                      <a:pt x="1257040" y="465841"/>
                    </a:cubicBezTo>
                    <a:cubicBezTo>
                      <a:pt x="1257040" y="492745"/>
                      <a:pt x="1251588" y="518375"/>
                      <a:pt x="1241727" y="541687"/>
                    </a:cubicBezTo>
                    <a:lnTo>
                      <a:pt x="1220371" y="573363"/>
                    </a:lnTo>
                    <a:lnTo>
                      <a:pt x="1260500" y="632882"/>
                    </a:lnTo>
                    <a:cubicBezTo>
                      <a:pt x="1270361" y="656194"/>
                      <a:pt x="1275813" y="681824"/>
                      <a:pt x="1275813" y="708728"/>
                    </a:cubicBezTo>
                    <a:cubicBezTo>
                      <a:pt x="1275813" y="816343"/>
                      <a:pt x="1188573" y="903583"/>
                      <a:pt x="1080958" y="903583"/>
                    </a:cubicBezTo>
                    <a:cubicBezTo>
                      <a:pt x="973343" y="903583"/>
                      <a:pt x="886103" y="816343"/>
                      <a:pt x="886103" y="708728"/>
                    </a:cubicBezTo>
                    <a:cubicBezTo>
                      <a:pt x="886103" y="681824"/>
                      <a:pt x="891556" y="656194"/>
                      <a:pt x="901416" y="632882"/>
                    </a:cubicBezTo>
                    <a:lnTo>
                      <a:pt x="922772" y="601207"/>
                    </a:lnTo>
                    <a:lnTo>
                      <a:pt x="882643" y="541687"/>
                    </a:lnTo>
                    <a:cubicBezTo>
                      <a:pt x="872783" y="518375"/>
                      <a:pt x="867330" y="492745"/>
                      <a:pt x="867330" y="465841"/>
                    </a:cubicBezTo>
                    <a:lnTo>
                      <a:pt x="868584" y="459631"/>
                    </a:lnTo>
                    <a:lnTo>
                      <a:pt x="864928" y="459262"/>
                    </a:lnTo>
                    <a:cubicBezTo>
                      <a:pt x="826874" y="451475"/>
                      <a:pt x="792861" y="432596"/>
                      <a:pt x="766415" y="406149"/>
                    </a:cubicBezTo>
                    <a:lnTo>
                      <a:pt x="739409" y="366094"/>
                    </a:lnTo>
                    <a:lnTo>
                      <a:pt x="727093" y="374397"/>
                    </a:lnTo>
                    <a:cubicBezTo>
                      <a:pt x="703781" y="384258"/>
                      <a:pt x="678151" y="389710"/>
                      <a:pt x="651247" y="389710"/>
                    </a:cubicBezTo>
                    <a:cubicBezTo>
                      <a:pt x="624343" y="389710"/>
                      <a:pt x="598713" y="384258"/>
                      <a:pt x="575401" y="374397"/>
                    </a:cubicBezTo>
                    <a:lnTo>
                      <a:pt x="565301" y="367588"/>
                    </a:lnTo>
                    <a:lnTo>
                      <a:pt x="528178" y="422648"/>
                    </a:lnTo>
                    <a:cubicBezTo>
                      <a:pt x="492916" y="457910"/>
                      <a:pt x="444202" y="479720"/>
                      <a:pt x="390395" y="479720"/>
                    </a:cubicBezTo>
                    <a:lnTo>
                      <a:pt x="386977" y="479376"/>
                    </a:lnTo>
                    <a:lnTo>
                      <a:pt x="374397" y="541687"/>
                    </a:lnTo>
                    <a:lnTo>
                      <a:pt x="345275" y="589687"/>
                    </a:lnTo>
                    <a:lnTo>
                      <a:pt x="374397" y="632882"/>
                    </a:lnTo>
                    <a:cubicBezTo>
                      <a:pt x="384257" y="656194"/>
                      <a:pt x="389710" y="681824"/>
                      <a:pt x="389710" y="708728"/>
                    </a:cubicBezTo>
                    <a:cubicBezTo>
                      <a:pt x="389710" y="816343"/>
                      <a:pt x="302470" y="903583"/>
                      <a:pt x="194855" y="903583"/>
                    </a:cubicBezTo>
                    <a:cubicBezTo>
                      <a:pt x="87240" y="903583"/>
                      <a:pt x="0" y="816343"/>
                      <a:pt x="0" y="708728"/>
                    </a:cubicBezTo>
                    <a:cubicBezTo>
                      <a:pt x="0" y="681824"/>
                      <a:pt x="5452" y="656194"/>
                      <a:pt x="15313" y="632882"/>
                    </a:cubicBezTo>
                    <a:lnTo>
                      <a:pt x="46055" y="587285"/>
                    </a:lnTo>
                    <a:lnTo>
                      <a:pt x="15313" y="541687"/>
                    </a:lnTo>
                    <a:cubicBezTo>
                      <a:pt x="5452" y="518375"/>
                      <a:pt x="0" y="492745"/>
                      <a:pt x="0" y="465841"/>
                    </a:cubicBezTo>
                    <a:cubicBezTo>
                      <a:pt x="0" y="358226"/>
                      <a:pt x="87240" y="270986"/>
                      <a:pt x="194855" y="270986"/>
                    </a:cubicBezTo>
                    <a:lnTo>
                      <a:pt x="198272" y="271331"/>
                    </a:lnTo>
                    <a:lnTo>
                      <a:pt x="210853" y="209019"/>
                    </a:lnTo>
                    <a:cubicBezTo>
                      <a:pt x="240433" y="139083"/>
                      <a:pt x="309684" y="90010"/>
                      <a:pt x="390395" y="90010"/>
                    </a:cubicBezTo>
                    <a:cubicBezTo>
                      <a:pt x="417299" y="90010"/>
                      <a:pt x="442929" y="95463"/>
                      <a:pt x="466241" y="105323"/>
                    </a:cubicBezTo>
                    <a:lnTo>
                      <a:pt x="476341" y="112132"/>
                    </a:lnTo>
                    <a:lnTo>
                      <a:pt x="513464" y="57072"/>
                    </a:lnTo>
                    <a:cubicBezTo>
                      <a:pt x="548726" y="21810"/>
                      <a:pt x="597440" y="0"/>
                      <a:pt x="65124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  <p:grpSp>
            <p:nvGrpSpPr>
              <p:cNvPr id="313" name="グループ化 312">
                <a:extLst>
                  <a:ext uri="{FF2B5EF4-FFF2-40B4-BE49-F238E27FC236}">
                    <a16:creationId xmlns:a16="http://schemas.microsoft.com/office/drawing/2014/main" id="{3FB99532-195D-A884-499D-6C884F4EAC88}"/>
                  </a:ext>
                </a:extLst>
              </p:cNvPr>
              <p:cNvGrpSpPr/>
              <p:nvPr/>
            </p:nvGrpSpPr>
            <p:grpSpPr>
              <a:xfrm>
                <a:off x="2669728" y="3668413"/>
                <a:ext cx="1197382" cy="2377837"/>
                <a:chOff x="7654547" y="3724767"/>
                <a:chExt cx="1197382" cy="2377837"/>
              </a:xfrm>
            </p:grpSpPr>
            <p:grpSp>
              <p:nvGrpSpPr>
                <p:cNvPr id="315" name="グループ化 314">
                  <a:extLst>
                    <a:ext uri="{FF2B5EF4-FFF2-40B4-BE49-F238E27FC236}">
                      <a16:creationId xmlns:a16="http://schemas.microsoft.com/office/drawing/2014/main" id="{5924E94B-56E8-9CC0-63F4-F5E71A758981}"/>
                    </a:ext>
                  </a:extLst>
                </p:cNvPr>
                <p:cNvGrpSpPr/>
                <p:nvPr/>
              </p:nvGrpSpPr>
              <p:grpSpPr>
                <a:xfrm>
                  <a:off x="7654547" y="3724767"/>
                  <a:ext cx="1197382" cy="2377837"/>
                  <a:chOff x="-821922" y="2055685"/>
                  <a:chExt cx="1197382" cy="2377837"/>
                </a:xfrm>
              </p:grpSpPr>
              <p:sp>
                <p:nvSpPr>
                  <p:cNvPr id="325" name="フリーフォーム: 図形 324">
                    <a:extLst>
                      <a:ext uri="{FF2B5EF4-FFF2-40B4-BE49-F238E27FC236}">
                        <a16:creationId xmlns:a16="http://schemas.microsoft.com/office/drawing/2014/main" id="{6E3DF71E-37D3-72BF-4097-2E29E8FB5D1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30785" y="4134794"/>
                    <a:ext cx="456834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326" name="フリーフォーム: 図形 325">
                    <a:extLst>
                      <a:ext uri="{FF2B5EF4-FFF2-40B4-BE49-F238E27FC236}">
                        <a16:creationId xmlns:a16="http://schemas.microsoft.com/office/drawing/2014/main" id="{7FACCD69-F316-B711-AA19-72596A36D17E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163923" y="4134794"/>
                    <a:ext cx="456832" cy="298728"/>
                  </a:xfrm>
                  <a:custGeom>
                    <a:avLst/>
                    <a:gdLst>
                      <a:gd name="connsiteX0" fmla="*/ 495918 w 944316"/>
                      <a:gd name="connsiteY0" fmla="*/ 0 h 542925"/>
                      <a:gd name="connsiteX1" fmla="*/ 944315 w 944316"/>
                      <a:gd name="connsiteY1" fmla="*/ 0 h 542925"/>
                      <a:gd name="connsiteX2" fmla="*/ 944315 w 944316"/>
                      <a:gd name="connsiteY2" fmla="*/ 385477 h 542925"/>
                      <a:gd name="connsiteX3" fmla="*/ 944316 w 944316"/>
                      <a:gd name="connsiteY3" fmla="*/ 385482 h 542925"/>
                      <a:gd name="connsiteX4" fmla="*/ 944315 w 944316"/>
                      <a:gd name="connsiteY4" fmla="*/ 516267 h 542925"/>
                      <a:gd name="connsiteX5" fmla="*/ 917657 w 944316"/>
                      <a:gd name="connsiteY5" fmla="*/ 542925 h 542925"/>
                      <a:gd name="connsiteX6" fmla="*/ 26658 w 944316"/>
                      <a:gd name="connsiteY6" fmla="*/ 542925 h 542925"/>
                      <a:gd name="connsiteX7" fmla="*/ 0 w 944316"/>
                      <a:gd name="connsiteY7" fmla="*/ 516267 h 542925"/>
                      <a:gd name="connsiteX8" fmla="*/ 0 w 944316"/>
                      <a:gd name="connsiteY8" fmla="*/ 385482 h 542925"/>
                      <a:gd name="connsiteX9" fmla="*/ 157444 w 944316"/>
                      <a:gd name="connsiteY9" fmla="*/ 228038 h 542925"/>
                      <a:gd name="connsiteX10" fmla="*/ 372406 w 944316"/>
                      <a:gd name="connsiteY10" fmla="*/ 221967 h 542925"/>
                      <a:gd name="connsiteX11" fmla="*/ 496231 w 944316"/>
                      <a:gd name="connsiteY11" fmla="*/ 88617 h 5429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944316" h="542925">
                        <a:moveTo>
                          <a:pt x="495918" y="0"/>
                        </a:moveTo>
                        <a:lnTo>
                          <a:pt x="944315" y="0"/>
                        </a:lnTo>
                        <a:lnTo>
                          <a:pt x="944315" y="385477"/>
                        </a:lnTo>
                        <a:cubicBezTo>
                          <a:pt x="944315" y="385479"/>
                          <a:pt x="944316" y="385480"/>
                          <a:pt x="944316" y="385482"/>
                        </a:cubicBezTo>
                        <a:cubicBezTo>
                          <a:pt x="944316" y="429077"/>
                          <a:pt x="944315" y="472672"/>
                          <a:pt x="944315" y="516267"/>
                        </a:cubicBezTo>
                        <a:cubicBezTo>
                          <a:pt x="944315" y="530990"/>
                          <a:pt x="932380" y="542925"/>
                          <a:pt x="917657" y="542925"/>
                        </a:cubicBezTo>
                        <a:lnTo>
                          <a:pt x="26658" y="542925"/>
                        </a:lnTo>
                        <a:cubicBezTo>
                          <a:pt x="11935" y="542925"/>
                          <a:pt x="0" y="530990"/>
                          <a:pt x="0" y="516267"/>
                        </a:cubicBezTo>
                        <a:lnTo>
                          <a:pt x="0" y="385482"/>
                        </a:lnTo>
                        <a:cubicBezTo>
                          <a:pt x="0" y="298528"/>
                          <a:pt x="70490" y="228038"/>
                          <a:pt x="157444" y="228038"/>
                        </a:cubicBezTo>
                        <a:lnTo>
                          <a:pt x="372406" y="221967"/>
                        </a:lnTo>
                        <a:lnTo>
                          <a:pt x="496231" y="88617"/>
                        </a:lnTo>
                        <a:close/>
                      </a:path>
                    </a:pathLst>
                  </a:custGeom>
                  <a:solidFill>
                    <a:srgbClr val="000000">
                      <a:lumMod val="75000"/>
                      <a:lumOff val="25000"/>
                    </a:srgbClr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327" name="フリーフォーム: 図形 326">
                    <a:extLst>
                      <a:ext uri="{FF2B5EF4-FFF2-40B4-BE49-F238E27FC236}">
                        <a16:creationId xmlns:a16="http://schemas.microsoft.com/office/drawing/2014/main" id="{81F23BEB-2630-9909-35FC-C6D9822217F1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614213" y="3668492"/>
                    <a:ext cx="780726" cy="517964"/>
                  </a:xfrm>
                  <a:custGeom>
                    <a:avLst/>
                    <a:gdLst>
                      <a:gd name="connsiteX0" fmla="*/ 809300 w 809300"/>
                      <a:gd name="connsiteY0" fmla="*/ 435225 h 435225"/>
                      <a:gd name="connsiteX1" fmla="*/ 0 w 809300"/>
                      <a:gd name="connsiteY1" fmla="*/ 435225 h 435225"/>
                      <a:gd name="connsiteX2" fmla="*/ 76156 w 809300"/>
                      <a:gd name="connsiteY2" fmla="*/ 0 h 435225"/>
                      <a:gd name="connsiteX3" fmla="*/ 368300 w 809300"/>
                      <a:gd name="connsiteY3" fmla="*/ 0 h 435225"/>
                      <a:gd name="connsiteX4" fmla="*/ 368300 w 809300"/>
                      <a:gd name="connsiteY4" fmla="*/ 290875 h 435225"/>
                      <a:gd name="connsiteX5" fmla="*/ 389163 w 809300"/>
                      <a:gd name="connsiteY5" fmla="*/ 311738 h 435225"/>
                      <a:gd name="connsiteX6" fmla="*/ 418459 w 809300"/>
                      <a:gd name="connsiteY6" fmla="*/ 311738 h 435225"/>
                      <a:gd name="connsiteX7" fmla="*/ 439322 w 809300"/>
                      <a:gd name="connsiteY7" fmla="*/ 290875 h 435225"/>
                      <a:gd name="connsiteX8" fmla="*/ 439322 w 809300"/>
                      <a:gd name="connsiteY8" fmla="*/ 0 h 435225"/>
                      <a:gd name="connsiteX9" fmla="*/ 733144 w 809300"/>
                      <a:gd name="connsiteY9" fmla="*/ 0 h 4352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809300" h="435225">
                        <a:moveTo>
                          <a:pt x="809300" y="435225"/>
                        </a:moveTo>
                        <a:lnTo>
                          <a:pt x="0" y="435225"/>
                        </a:lnTo>
                        <a:lnTo>
                          <a:pt x="76156" y="0"/>
                        </a:lnTo>
                        <a:lnTo>
                          <a:pt x="368300" y="0"/>
                        </a:lnTo>
                        <a:lnTo>
                          <a:pt x="368300" y="290875"/>
                        </a:lnTo>
                        <a:cubicBezTo>
                          <a:pt x="368300" y="302397"/>
                          <a:pt x="377641" y="311738"/>
                          <a:pt x="389163" y="311738"/>
                        </a:cubicBezTo>
                        <a:lnTo>
                          <a:pt x="418459" y="311738"/>
                        </a:lnTo>
                        <a:cubicBezTo>
                          <a:pt x="429981" y="311738"/>
                          <a:pt x="439322" y="302397"/>
                          <a:pt x="439322" y="290875"/>
                        </a:cubicBezTo>
                        <a:lnTo>
                          <a:pt x="439322" y="0"/>
                        </a:lnTo>
                        <a:lnTo>
                          <a:pt x="733144" y="0"/>
                        </a:lnTo>
                        <a:close/>
                      </a:path>
                    </a:pathLst>
                  </a:custGeom>
                  <a:solidFill>
                    <a:srgbClr val="00206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328" name="四角形: 上の 2 つの角を丸める 327">
                    <a:extLst>
                      <a:ext uri="{FF2B5EF4-FFF2-40B4-BE49-F238E27FC236}">
                        <a16:creationId xmlns:a16="http://schemas.microsoft.com/office/drawing/2014/main" id="{28C58FB6-B02C-673B-08A1-4E6FDC01AEF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619936" y="2984500"/>
                    <a:ext cx="789470" cy="801115"/>
                  </a:xfrm>
                  <a:prstGeom prst="round2SameRect">
                    <a:avLst>
                      <a:gd name="adj1" fmla="val 29376"/>
                      <a:gd name="adj2" fmla="val 0"/>
                    </a:avLst>
                  </a:prstGeom>
                  <a:solidFill>
                    <a:srgbClr val="006666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329" name="楕円 328">
                    <a:extLst>
                      <a:ext uri="{FF2B5EF4-FFF2-40B4-BE49-F238E27FC236}">
                        <a16:creationId xmlns:a16="http://schemas.microsoft.com/office/drawing/2014/main" id="{3D15F078-5DB2-0E5E-06C2-5BA2C7E54B5B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-821922" y="2398389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330" name="楕円 329">
                    <a:extLst>
                      <a:ext uri="{FF2B5EF4-FFF2-40B4-BE49-F238E27FC236}">
                        <a16:creationId xmlns:a16="http://schemas.microsoft.com/office/drawing/2014/main" id="{598D4F56-EED8-0B85-9D27-B9A463A34777}"/>
                      </a:ext>
                    </a:extLst>
                  </p:cNvPr>
                  <p:cNvSpPr/>
                  <p:nvPr/>
                </p:nvSpPr>
                <p:spPr bwMode="auto">
                  <a:xfrm rot="900000" flipH="1">
                    <a:off x="89463" y="2398388"/>
                    <a:ext cx="285997" cy="34005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331" name="楕円 330">
                    <a:extLst>
                      <a:ext uri="{FF2B5EF4-FFF2-40B4-BE49-F238E27FC236}">
                        <a16:creationId xmlns:a16="http://schemas.microsoft.com/office/drawing/2014/main" id="{22C1F058-D247-0D39-4988-4BDFAB6A24A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706425" y="2055685"/>
                    <a:ext cx="966387" cy="96638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332" name="二等辺三角形 71">
                    <a:extLst>
                      <a:ext uri="{FF2B5EF4-FFF2-40B4-BE49-F238E27FC236}">
                        <a16:creationId xmlns:a16="http://schemas.microsoft.com/office/drawing/2014/main" id="{800DDDE0-E3BC-732B-983E-CB85B465171D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-405742" y="2587089"/>
                    <a:ext cx="225025" cy="92227"/>
                  </a:xfrm>
                  <a:custGeom>
                    <a:avLst/>
                    <a:gdLst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  <a:gd name="connsiteX3" fmla="*/ 0 w 225025"/>
                      <a:gd name="connsiteY3" fmla="*/ 92227 h 92227"/>
                      <a:gd name="connsiteX0" fmla="*/ 0 w 225025"/>
                      <a:gd name="connsiteY0" fmla="*/ 92227 h 292106"/>
                      <a:gd name="connsiteX1" fmla="*/ 52188 w 225025"/>
                      <a:gd name="connsiteY1" fmla="*/ 0 h 292106"/>
                      <a:gd name="connsiteX2" fmla="*/ 225025 w 225025"/>
                      <a:gd name="connsiteY2" fmla="*/ 92227 h 292106"/>
                      <a:gd name="connsiteX3" fmla="*/ 62575 w 225025"/>
                      <a:gd name="connsiteY3" fmla="*/ 292106 h 292106"/>
                      <a:gd name="connsiteX4" fmla="*/ 0 w 225025"/>
                      <a:gd name="connsiteY4" fmla="*/ 92227 h 292106"/>
                      <a:gd name="connsiteX0" fmla="*/ 62575 w 225025"/>
                      <a:gd name="connsiteY0" fmla="*/ 292106 h 383546"/>
                      <a:gd name="connsiteX1" fmla="*/ 0 w 225025"/>
                      <a:gd name="connsiteY1" fmla="*/ 92227 h 383546"/>
                      <a:gd name="connsiteX2" fmla="*/ 52188 w 225025"/>
                      <a:gd name="connsiteY2" fmla="*/ 0 h 383546"/>
                      <a:gd name="connsiteX3" fmla="*/ 225025 w 225025"/>
                      <a:gd name="connsiteY3" fmla="*/ 92227 h 383546"/>
                      <a:gd name="connsiteX4" fmla="*/ 154015 w 225025"/>
                      <a:gd name="connsiteY4" fmla="*/ 383546 h 383546"/>
                      <a:gd name="connsiteX0" fmla="*/ 62575 w 225025"/>
                      <a:gd name="connsiteY0" fmla="*/ 292106 h 292106"/>
                      <a:gd name="connsiteX1" fmla="*/ 0 w 225025"/>
                      <a:gd name="connsiteY1" fmla="*/ 92227 h 292106"/>
                      <a:gd name="connsiteX2" fmla="*/ 52188 w 225025"/>
                      <a:gd name="connsiteY2" fmla="*/ 0 h 292106"/>
                      <a:gd name="connsiteX3" fmla="*/ 225025 w 225025"/>
                      <a:gd name="connsiteY3" fmla="*/ 92227 h 292106"/>
                      <a:gd name="connsiteX0" fmla="*/ 0 w 225025"/>
                      <a:gd name="connsiteY0" fmla="*/ 92227 h 92227"/>
                      <a:gd name="connsiteX1" fmla="*/ 52188 w 225025"/>
                      <a:gd name="connsiteY1" fmla="*/ 0 h 92227"/>
                      <a:gd name="connsiteX2" fmla="*/ 225025 w 225025"/>
                      <a:gd name="connsiteY2" fmla="*/ 92227 h 922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225025" h="92227">
                        <a:moveTo>
                          <a:pt x="0" y="92227"/>
                        </a:moveTo>
                        <a:lnTo>
                          <a:pt x="52188" y="0"/>
                        </a:lnTo>
                        <a:lnTo>
                          <a:pt x="225025" y="92227"/>
                        </a:lnTo>
                      </a:path>
                    </a:pathLst>
                  </a:custGeom>
                  <a:solidFill>
                    <a:srgbClr val="FFCC99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  <p:sp>
                <p:nvSpPr>
                  <p:cNvPr id="333" name="フリーフォーム: 図形 332">
                    <a:extLst>
                      <a:ext uri="{FF2B5EF4-FFF2-40B4-BE49-F238E27FC236}">
                        <a16:creationId xmlns:a16="http://schemas.microsoft.com/office/drawing/2014/main" id="{6694F9BD-119B-6B05-AF53-9A5641B9E317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-394509" y="2828748"/>
                    <a:ext cx="335444" cy="79767"/>
                  </a:xfrm>
                  <a:custGeom>
                    <a:avLst/>
                    <a:gdLst>
                      <a:gd name="connsiteX0" fmla="*/ 0 w 666252"/>
                      <a:gd name="connsiteY0" fmla="*/ 0 h 134474"/>
                      <a:gd name="connsiteX1" fmla="*/ 22230 w 666252"/>
                      <a:gd name="connsiteY1" fmla="*/ 7473 h 134474"/>
                      <a:gd name="connsiteX2" fmla="*/ 333126 w 666252"/>
                      <a:gd name="connsiteY2" fmla="*/ 46348 h 134474"/>
                      <a:gd name="connsiteX3" fmla="*/ 644023 w 666252"/>
                      <a:gd name="connsiteY3" fmla="*/ 7473 h 134474"/>
                      <a:gd name="connsiteX4" fmla="*/ 666252 w 666252"/>
                      <a:gd name="connsiteY4" fmla="*/ 0 h 134474"/>
                      <a:gd name="connsiteX5" fmla="*/ 603285 w 666252"/>
                      <a:gd name="connsiteY5" fmla="*/ 51952 h 134474"/>
                      <a:gd name="connsiteX6" fmla="*/ 333126 w 666252"/>
                      <a:gd name="connsiteY6" fmla="*/ 134474 h 134474"/>
                      <a:gd name="connsiteX7" fmla="*/ 62968 w 666252"/>
                      <a:gd name="connsiteY7" fmla="*/ 51952 h 1344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666252" h="134474">
                        <a:moveTo>
                          <a:pt x="0" y="0"/>
                        </a:moveTo>
                        <a:lnTo>
                          <a:pt x="22230" y="7473"/>
                        </a:lnTo>
                        <a:cubicBezTo>
                          <a:pt x="117787" y="32506"/>
                          <a:pt x="222846" y="46348"/>
                          <a:pt x="333126" y="46348"/>
                        </a:cubicBezTo>
                        <a:cubicBezTo>
                          <a:pt x="443406" y="46348"/>
                          <a:pt x="548466" y="32506"/>
                          <a:pt x="644023" y="7473"/>
                        </a:cubicBezTo>
                        <a:lnTo>
                          <a:pt x="666252" y="0"/>
                        </a:lnTo>
                        <a:lnTo>
                          <a:pt x="603285" y="51952"/>
                        </a:lnTo>
                        <a:cubicBezTo>
                          <a:pt x="526166" y="104052"/>
                          <a:pt x="433199" y="134474"/>
                          <a:pt x="333126" y="134474"/>
                        </a:cubicBezTo>
                        <a:cubicBezTo>
                          <a:pt x="233053" y="134474"/>
                          <a:pt x="140086" y="104052"/>
                          <a:pt x="62968" y="51952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175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316" name="四角形: 上の 2 つの角を丸める 130">
                  <a:extLst>
                    <a:ext uri="{FF2B5EF4-FFF2-40B4-BE49-F238E27FC236}">
                      <a16:creationId xmlns:a16="http://schemas.microsoft.com/office/drawing/2014/main" id="{0C791EE6-76A2-9EE2-B7C2-316D11FBD1B4}"/>
                    </a:ext>
                  </a:extLst>
                </p:cNvPr>
                <p:cNvSpPr/>
                <p:nvPr/>
              </p:nvSpPr>
              <p:spPr bwMode="auto">
                <a:xfrm rot="756956">
                  <a:off x="7817183" y="4840488"/>
                  <a:ext cx="206850" cy="387931"/>
                </a:xfrm>
                <a:custGeom>
                  <a:avLst/>
                  <a:gdLst>
                    <a:gd name="csX0" fmla="*/ 0 w 206850"/>
                    <a:gd name="csY0" fmla="*/ 0 h 387931"/>
                    <a:gd name="csX1" fmla="*/ 206850 w 206850"/>
                    <a:gd name="csY1" fmla="*/ 0 h 387931"/>
                    <a:gd name="csX2" fmla="*/ 206850 w 206850"/>
                    <a:gd name="csY2" fmla="*/ 0 h 387931"/>
                    <a:gd name="csX3" fmla="*/ 206850 w 206850"/>
                    <a:gd name="csY3" fmla="*/ 284506 h 387931"/>
                    <a:gd name="csX4" fmla="*/ 103425 w 206850"/>
                    <a:gd name="csY4" fmla="*/ 387931 h 387931"/>
                    <a:gd name="csX5" fmla="*/ 103425 w 206850"/>
                    <a:gd name="csY5" fmla="*/ 387931 h 387931"/>
                    <a:gd name="csX6" fmla="*/ 0 w 206850"/>
                    <a:gd name="csY6" fmla="*/ 284506 h 387931"/>
                    <a:gd name="csX7" fmla="*/ 0 w 206850"/>
                    <a:gd name="csY7" fmla="*/ 0 h 387931"/>
                    <a:gd name="csX8" fmla="*/ 0 w 206850"/>
                    <a:gd name="csY8" fmla="*/ 0 h 387931"/>
                    <a:gd name="csX0" fmla="*/ 0 w 206850"/>
                    <a:gd name="csY0" fmla="*/ 76714 h 464645"/>
                    <a:gd name="csX1" fmla="*/ 99684 w 206850"/>
                    <a:gd name="csY1" fmla="*/ 0 h 464645"/>
                    <a:gd name="csX2" fmla="*/ 206850 w 206850"/>
                    <a:gd name="csY2" fmla="*/ 76714 h 464645"/>
                    <a:gd name="csX3" fmla="*/ 206850 w 206850"/>
                    <a:gd name="csY3" fmla="*/ 76714 h 464645"/>
                    <a:gd name="csX4" fmla="*/ 206850 w 206850"/>
                    <a:gd name="csY4" fmla="*/ 361220 h 464645"/>
                    <a:gd name="csX5" fmla="*/ 103425 w 206850"/>
                    <a:gd name="csY5" fmla="*/ 464645 h 464645"/>
                    <a:gd name="csX6" fmla="*/ 103425 w 206850"/>
                    <a:gd name="csY6" fmla="*/ 464645 h 464645"/>
                    <a:gd name="csX7" fmla="*/ 0 w 206850"/>
                    <a:gd name="csY7" fmla="*/ 361220 h 464645"/>
                    <a:gd name="csX8" fmla="*/ 0 w 206850"/>
                    <a:gd name="csY8" fmla="*/ 76714 h 464645"/>
                    <a:gd name="csX9" fmla="*/ 0 w 206850"/>
                    <a:gd name="csY9" fmla="*/ 76714 h 464645"/>
                    <a:gd name="csX0" fmla="*/ 99684 w 206850"/>
                    <a:gd name="csY0" fmla="*/ 0 h 464645"/>
                    <a:gd name="csX1" fmla="*/ 206850 w 206850"/>
                    <a:gd name="csY1" fmla="*/ 76714 h 464645"/>
                    <a:gd name="csX2" fmla="*/ 206850 w 206850"/>
                    <a:gd name="csY2" fmla="*/ 76714 h 464645"/>
                    <a:gd name="csX3" fmla="*/ 206850 w 206850"/>
                    <a:gd name="csY3" fmla="*/ 361220 h 464645"/>
                    <a:gd name="csX4" fmla="*/ 103425 w 206850"/>
                    <a:gd name="csY4" fmla="*/ 464645 h 464645"/>
                    <a:gd name="csX5" fmla="*/ 103425 w 206850"/>
                    <a:gd name="csY5" fmla="*/ 464645 h 464645"/>
                    <a:gd name="csX6" fmla="*/ 0 w 206850"/>
                    <a:gd name="csY6" fmla="*/ 361220 h 464645"/>
                    <a:gd name="csX7" fmla="*/ 0 w 206850"/>
                    <a:gd name="csY7" fmla="*/ 76714 h 464645"/>
                    <a:gd name="csX8" fmla="*/ 0 w 206850"/>
                    <a:gd name="csY8" fmla="*/ 76714 h 464645"/>
                    <a:gd name="csX9" fmla="*/ 191124 w 206850"/>
                    <a:gd name="csY9" fmla="*/ 91440 h 464645"/>
                    <a:gd name="csX0" fmla="*/ 206850 w 206850"/>
                    <a:gd name="csY0" fmla="*/ 29944 h 417875"/>
                    <a:gd name="csX1" fmla="*/ 206850 w 206850"/>
                    <a:gd name="csY1" fmla="*/ 29944 h 417875"/>
                    <a:gd name="csX2" fmla="*/ 206850 w 206850"/>
                    <a:gd name="csY2" fmla="*/ 314450 h 417875"/>
                    <a:gd name="csX3" fmla="*/ 103425 w 206850"/>
                    <a:gd name="csY3" fmla="*/ 417875 h 417875"/>
                    <a:gd name="csX4" fmla="*/ 103425 w 206850"/>
                    <a:gd name="csY4" fmla="*/ 417875 h 417875"/>
                    <a:gd name="csX5" fmla="*/ 0 w 206850"/>
                    <a:gd name="csY5" fmla="*/ 314450 h 417875"/>
                    <a:gd name="csX6" fmla="*/ 0 w 206850"/>
                    <a:gd name="csY6" fmla="*/ 29944 h 417875"/>
                    <a:gd name="csX7" fmla="*/ 0 w 206850"/>
                    <a:gd name="csY7" fmla="*/ 29944 h 417875"/>
                    <a:gd name="csX8" fmla="*/ 191124 w 206850"/>
                    <a:gd name="csY8" fmla="*/ 44670 h 417875"/>
                    <a:gd name="csX0" fmla="*/ 206850 w 206850"/>
                    <a:gd name="csY0" fmla="*/ 29944 h 417875"/>
                    <a:gd name="csX1" fmla="*/ 206850 w 206850"/>
                    <a:gd name="csY1" fmla="*/ 314450 h 417875"/>
                    <a:gd name="csX2" fmla="*/ 103425 w 206850"/>
                    <a:gd name="csY2" fmla="*/ 417875 h 417875"/>
                    <a:gd name="csX3" fmla="*/ 103425 w 206850"/>
                    <a:gd name="csY3" fmla="*/ 417875 h 417875"/>
                    <a:gd name="csX4" fmla="*/ 0 w 206850"/>
                    <a:gd name="csY4" fmla="*/ 314450 h 417875"/>
                    <a:gd name="csX5" fmla="*/ 0 w 206850"/>
                    <a:gd name="csY5" fmla="*/ 29944 h 417875"/>
                    <a:gd name="csX6" fmla="*/ 0 w 206850"/>
                    <a:gd name="csY6" fmla="*/ 29944 h 417875"/>
                    <a:gd name="csX7" fmla="*/ 191124 w 206850"/>
                    <a:gd name="csY7" fmla="*/ 44670 h 417875"/>
                    <a:gd name="csX0" fmla="*/ 206850 w 206850"/>
                    <a:gd name="csY0" fmla="*/ 0 h 387931"/>
                    <a:gd name="csX1" fmla="*/ 206850 w 206850"/>
                    <a:gd name="csY1" fmla="*/ 284506 h 387931"/>
                    <a:gd name="csX2" fmla="*/ 103425 w 206850"/>
                    <a:gd name="csY2" fmla="*/ 387931 h 387931"/>
                    <a:gd name="csX3" fmla="*/ 103425 w 206850"/>
                    <a:gd name="csY3" fmla="*/ 387931 h 387931"/>
                    <a:gd name="csX4" fmla="*/ 0 w 206850"/>
                    <a:gd name="csY4" fmla="*/ 284506 h 387931"/>
                    <a:gd name="csX5" fmla="*/ 0 w 206850"/>
                    <a:gd name="csY5" fmla="*/ 0 h 387931"/>
                    <a:gd name="csX6" fmla="*/ 0 w 206850"/>
                    <a:gd name="csY6" fmla="*/ 0 h 387931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</a:cxnLst>
                  <a:rect l="l" t="t" r="r" b="b"/>
                  <a:pathLst>
                    <a:path w="206850" h="387931">
                      <a:moveTo>
                        <a:pt x="206850" y="0"/>
                      </a:moveTo>
                      <a:lnTo>
                        <a:pt x="206850" y="284506"/>
                      </a:lnTo>
                      <a:cubicBezTo>
                        <a:pt x="206850" y="341626"/>
                        <a:pt x="160545" y="387931"/>
                        <a:pt x="103425" y="387931"/>
                      </a:cubicBezTo>
                      <a:lnTo>
                        <a:pt x="103425" y="387931"/>
                      </a:lnTo>
                      <a:cubicBezTo>
                        <a:pt x="46305" y="387931"/>
                        <a:pt x="0" y="341626"/>
                        <a:pt x="0" y="284506"/>
                      </a:cubicBezTo>
                      <a:lnTo>
                        <a:pt x="0" y="0"/>
                      </a:lnTo>
                      <a:lnTo>
                        <a:pt x="0" y="0"/>
                      </a:lnTo>
                    </a:path>
                  </a:pathLst>
                </a:custGeom>
                <a:solidFill>
                  <a:srgbClr val="006666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317" name="フリーフォーム: 図形 316">
                  <a:extLst>
                    <a:ext uri="{FF2B5EF4-FFF2-40B4-BE49-F238E27FC236}">
                      <a16:creationId xmlns:a16="http://schemas.microsoft.com/office/drawing/2014/main" id="{8407704E-3ABB-6073-5929-790B82F7862D}"/>
                    </a:ext>
                  </a:extLst>
                </p:cNvPr>
                <p:cNvSpPr/>
                <p:nvPr/>
              </p:nvSpPr>
              <p:spPr bwMode="auto">
                <a:xfrm>
                  <a:off x="8051536" y="4476871"/>
                  <a:ext cx="180020" cy="294535"/>
                </a:xfrm>
                <a:custGeom>
                  <a:avLst/>
                  <a:gdLst>
                    <a:gd name="csX0" fmla="*/ 46756 w 180020"/>
                    <a:gd name="csY0" fmla="*/ 0 h 294535"/>
                    <a:gd name="csX1" fmla="*/ 75471 w 180020"/>
                    <a:gd name="csY1" fmla="*/ 28715 h 294535"/>
                    <a:gd name="csX2" fmla="*/ 75471 w 180020"/>
                    <a:gd name="csY2" fmla="*/ 114515 h 294535"/>
                    <a:gd name="csX3" fmla="*/ 116678 w 180020"/>
                    <a:gd name="csY3" fmla="*/ 114515 h 294535"/>
                    <a:gd name="csX4" fmla="*/ 180020 w 180020"/>
                    <a:gd name="csY4" fmla="*/ 177857 h 294535"/>
                    <a:gd name="csX5" fmla="*/ 180020 w 180020"/>
                    <a:gd name="csY5" fmla="*/ 231193 h 294535"/>
                    <a:gd name="csX6" fmla="*/ 116678 w 180020"/>
                    <a:gd name="csY6" fmla="*/ 294535 h 294535"/>
                    <a:gd name="csX7" fmla="*/ 63342 w 180020"/>
                    <a:gd name="csY7" fmla="*/ 294535 h 294535"/>
                    <a:gd name="csX8" fmla="*/ 0 w 180020"/>
                    <a:gd name="csY8" fmla="*/ 231193 h 294535"/>
                    <a:gd name="csX9" fmla="*/ 0 w 180020"/>
                    <a:gd name="csY9" fmla="*/ 177857 h 294535"/>
                    <a:gd name="csX10" fmla="*/ 4978 w 180020"/>
                    <a:gd name="csY10" fmla="*/ 153202 h 294535"/>
                    <a:gd name="csX11" fmla="*/ 18041 w 180020"/>
                    <a:gd name="csY11" fmla="*/ 133826 h 294535"/>
                    <a:gd name="csX12" fmla="*/ 18041 w 180020"/>
                    <a:gd name="csY12" fmla="*/ 28715 h 294535"/>
                    <a:gd name="csX13" fmla="*/ 46756 w 180020"/>
                    <a:gd name="csY13" fmla="*/ 0 h 294535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  <a:cxn ang="0">
                      <a:pos x="csX13" y="csY13"/>
                    </a:cxn>
                  </a:cxnLst>
                  <a:rect l="l" t="t" r="r" b="b"/>
                  <a:pathLst>
                    <a:path w="180020" h="294535">
                      <a:moveTo>
                        <a:pt x="46756" y="0"/>
                      </a:moveTo>
                      <a:cubicBezTo>
                        <a:pt x="62615" y="0"/>
                        <a:pt x="75471" y="12856"/>
                        <a:pt x="75471" y="28715"/>
                      </a:cubicBezTo>
                      <a:lnTo>
                        <a:pt x="75471" y="114515"/>
                      </a:lnTo>
                      <a:lnTo>
                        <a:pt x="116678" y="114515"/>
                      </a:lnTo>
                      <a:cubicBezTo>
                        <a:pt x="151661" y="114515"/>
                        <a:pt x="180020" y="142874"/>
                        <a:pt x="180020" y="177857"/>
                      </a:cubicBezTo>
                      <a:lnTo>
                        <a:pt x="180020" y="231193"/>
                      </a:lnTo>
                      <a:cubicBezTo>
                        <a:pt x="180020" y="266176"/>
                        <a:pt x="151661" y="294535"/>
                        <a:pt x="116678" y="294535"/>
                      </a:cubicBezTo>
                      <a:lnTo>
                        <a:pt x="63342" y="294535"/>
                      </a:lnTo>
                      <a:cubicBezTo>
                        <a:pt x="28359" y="294535"/>
                        <a:pt x="0" y="266176"/>
                        <a:pt x="0" y="231193"/>
                      </a:cubicBezTo>
                      <a:lnTo>
                        <a:pt x="0" y="177857"/>
                      </a:lnTo>
                      <a:cubicBezTo>
                        <a:pt x="0" y="169112"/>
                        <a:pt x="1773" y="160780"/>
                        <a:pt x="4978" y="153202"/>
                      </a:cubicBezTo>
                      <a:lnTo>
                        <a:pt x="18041" y="133826"/>
                      </a:lnTo>
                      <a:lnTo>
                        <a:pt x="18041" y="28715"/>
                      </a:lnTo>
                      <a:cubicBezTo>
                        <a:pt x="18041" y="12856"/>
                        <a:pt x="30897" y="0"/>
                        <a:pt x="46756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318" name="四角形: 上の 2 つの角を丸める 131">
                  <a:extLst>
                    <a:ext uri="{FF2B5EF4-FFF2-40B4-BE49-F238E27FC236}">
                      <a16:creationId xmlns:a16="http://schemas.microsoft.com/office/drawing/2014/main" id="{1F613964-854B-767E-2428-FDE4268F030E}"/>
                    </a:ext>
                  </a:extLst>
                </p:cNvPr>
                <p:cNvSpPr/>
                <p:nvPr/>
              </p:nvSpPr>
              <p:spPr bwMode="auto">
                <a:xfrm rot="1800000">
                  <a:off x="7890940" y="4697085"/>
                  <a:ext cx="198095" cy="552418"/>
                </a:xfrm>
                <a:custGeom>
                  <a:avLst/>
                  <a:gdLst>
                    <a:gd name="csX0" fmla="*/ 0 w 197260"/>
                    <a:gd name="csY0" fmla="*/ 0 h 588196"/>
                    <a:gd name="csX1" fmla="*/ 197260 w 197260"/>
                    <a:gd name="csY1" fmla="*/ 0 h 588196"/>
                    <a:gd name="csX2" fmla="*/ 197260 w 197260"/>
                    <a:gd name="csY2" fmla="*/ 0 h 588196"/>
                    <a:gd name="csX3" fmla="*/ 197260 w 197260"/>
                    <a:gd name="csY3" fmla="*/ 489566 h 588196"/>
                    <a:gd name="csX4" fmla="*/ 98630 w 197260"/>
                    <a:gd name="csY4" fmla="*/ 588196 h 588196"/>
                    <a:gd name="csX5" fmla="*/ 98630 w 197260"/>
                    <a:gd name="csY5" fmla="*/ 588196 h 588196"/>
                    <a:gd name="csX6" fmla="*/ 0 w 197260"/>
                    <a:gd name="csY6" fmla="*/ 489566 h 588196"/>
                    <a:gd name="csX7" fmla="*/ 0 w 197260"/>
                    <a:gd name="csY7" fmla="*/ 0 h 588196"/>
                    <a:gd name="csX8" fmla="*/ 0 w 197260"/>
                    <a:gd name="csY8" fmla="*/ 0 h 588196"/>
                    <a:gd name="csX0" fmla="*/ 835 w 198095"/>
                    <a:gd name="csY0" fmla="*/ 0 h 588196"/>
                    <a:gd name="csX1" fmla="*/ 198095 w 198095"/>
                    <a:gd name="csY1" fmla="*/ 0 h 588196"/>
                    <a:gd name="csX2" fmla="*/ 198095 w 198095"/>
                    <a:gd name="csY2" fmla="*/ 0 h 588196"/>
                    <a:gd name="csX3" fmla="*/ 198095 w 198095"/>
                    <a:gd name="csY3" fmla="*/ 489566 h 588196"/>
                    <a:gd name="csX4" fmla="*/ 99465 w 198095"/>
                    <a:gd name="csY4" fmla="*/ 588196 h 588196"/>
                    <a:gd name="csX5" fmla="*/ 99465 w 198095"/>
                    <a:gd name="csY5" fmla="*/ 588196 h 588196"/>
                    <a:gd name="csX6" fmla="*/ 835 w 198095"/>
                    <a:gd name="csY6" fmla="*/ 489566 h 588196"/>
                    <a:gd name="csX7" fmla="*/ 0 w 198095"/>
                    <a:gd name="csY7" fmla="*/ 321284 h 588196"/>
                    <a:gd name="csX8" fmla="*/ 835 w 198095"/>
                    <a:gd name="csY8" fmla="*/ 0 h 588196"/>
                    <a:gd name="csX9" fmla="*/ 835 w 198095"/>
                    <a:gd name="csY9" fmla="*/ 0 h 588196"/>
                    <a:gd name="csX0" fmla="*/ 8240 w 205500"/>
                    <a:gd name="csY0" fmla="*/ 0 h 588196"/>
                    <a:gd name="csX1" fmla="*/ 205500 w 205500"/>
                    <a:gd name="csY1" fmla="*/ 0 h 588196"/>
                    <a:gd name="csX2" fmla="*/ 205500 w 205500"/>
                    <a:gd name="csY2" fmla="*/ 0 h 588196"/>
                    <a:gd name="csX3" fmla="*/ 205500 w 205500"/>
                    <a:gd name="csY3" fmla="*/ 489566 h 588196"/>
                    <a:gd name="csX4" fmla="*/ 106870 w 205500"/>
                    <a:gd name="csY4" fmla="*/ 588196 h 588196"/>
                    <a:gd name="csX5" fmla="*/ 106870 w 205500"/>
                    <a:gd name="csY5" fmla="*/ 588196 h 588196"/>
                    <a:gd name="csX6" fmla="*/ 8240 w 205500"/>
                    <a:gd name="csY6" fmla="*/ 489566 h 588196"/>
                    <a:gd name="csX7" fmla="*/ 5538 w 205500"/>
                    <a:gd name="csY7" fmla="*/ 432347 h 588196"/>
                    <a:gd name="csX8" fmla="*/ 7405 w 205500"/>
                    <a:gd name="csY8" fmla="*/ 321284 h 588196"/>
                    <a:gd name="csX9" fmla="*/ 8240 w 205500"/>
                    <a:gd name="csY9" fmla="*/ 0 h 588196"/>
                    <a:gd name="csX10" fmla="*/ 8240 w 205500"/>
                    <a:gd name="csY10" fmla="*/ 0 h 588196"/>
                    <a:gd name="csX0" fmla="*/ 3442 w 203404"/>
                    <a:gd name="csY0" fmla="*/ 432347 h 588196"/>
                    <a:gd name="csX1" fmla="*/ 5309 w 203404"/>
                    <a:gd name="csY1" fmla="*/ 321284 h 588196"/>
                    <a:gd name="csX2" fmla="*/ 6144 w 203404"/>
                    <a:gd name="csY2" fmla="*/ 0 h 588196"/>
                    <a:gd name="csX3" fmla="*/ 614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0 h 588196"/>
                    <a:gd name="csX6" fmla="*/ 203404 w 203404"/>
                    <a:gd name="csY6" fmla="*/ 489566 h 588196"/>
                    <a:gd name="csX7" fmla="*/ 104774 w 203404"/>
                    <a:gd name="csY7" fmla="*/ 588196 h 588196"/>
                    <a:gd name="csX8" fmla="*/ 104774 w 203404"/>
                    <a:gd name="csY8" fmla="*/ 588196 h 588196"/>
                    <a:gd name="csX9" fmla="*/ 6144 w 203404"/>
                    <a:gd name="csY9" fmla="*/ 489566 h 588196"/>
                    <a:gd name="csX10" fmla="*/ 94882 w 203404"/>
                    <a:gd name="csY10" fmla="*/ 523787 h 588196"/>
                    <a:gd name="csX0" fmla="*/ 5309 w 203404"/>
                    <a:gd name="csY0" fmla="*/ 321284 h 588196"/>
                    <a:gd name="csX1" fmla="*/ 6144 w 203404"/>
                    <a:gd name="csY1" fmla="*/ 0 h 588196"/>
                    <a:gd name="csX2" fmla="*/ 6144 w 203404"/>
                    <a:gd name="csY2" fmla="*/ 0 h 588196"/>
                    <a:gd name="csX3" fmla="*/ 203404 w 203404"/>
                    <a:gd name="csY3" fmla="*/ 0 h 588196"/>
                    <a:gd name="csX4" fmla="*/ 203404 w 203404"/>
                    <a:gd name="csY4" fmla="*/ 0 h 588196"/>
                    <a:gd name="csX5" fmla="*/ 203404 w 203404"/>
                    <a:gd name="csY5" fmla="*/ 489566 h 588196"/>
                    <a:gd name="csX6" fmla="*/ 104774 w 203404"/>
                    <a:gd name="csY6" fmla="*/ 588196 h 588196"/>
                    <a:gd name="csX7" fmla="*/ 104774 w 203404"/>
                    <a:gd name="csY7" fmla="*/ 588196 h 588196"/>
                    <a:gd name="csX8" fmla="*/ 6144 w 203404"/>
                    <a:gd name="csY8" fmla="*/ 489566 h 588196"/>
                    <a:gd name="csX9" fmla="*/ 94882 w 203404"/>
                    <a:gd name="csY9" fmla="*/ 523787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  <a:gd name="csX8" fmla="*/ 835 w 198095"/>
                    <a:gd name="csY8" fmla="*/ 489566 h 588196"/>
                    <a:gd name="csX0" fmla="*/ 0 w 198095"/>
                    <a:gd name="csY0" fmla="*/ 321284 h 588196"/>
                    <a:gd name="csX1" fmla="*/ 835 w 198095"/>
                    <a:gd name="csY1" fmla="*/ 0 h 588196"/>
                    <a:gd name="csX2" fmla="*/ 835 w 198095"/>
                    <a:gd name="csY2" fmla="*/ 0 h 588196"/>
                    <a:gd name="csX3" fmla="*/ 198095 w 198095"/>
                    <a:gd name="csY3" fmla="*/ 0 h 588196"/>
                    <a:gd name="csX4" fmla="*/ 198095 w 198095"/>
                    <a:gd name="csY4" fmla="*/ 0 h 588196"/>
                    <a:gd name="csX5" fmla="*/ 198095 w 198095"/>
                    <a:gd name="csY5" fmla="*/ 489566 h 588196"/>
                    <a:gd name="csX6" fmla="*/ 99465 w 198095"/>
                    <a:gd name="csY6" fmla="*/ 588196 h 588196"/>
                    <a:gd name="csX7" fmla="*/ 99465 w 198095"/>
                    <a:gd name="csY7" fmla="*/ 588196 h 588196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</a:cxnLst>
                  <a:rect l="l" t="t" r="r" b="b"/>
                  <a:pathLst>
                    <a:path w="198095" h="588196">
                      <a:moveTo>
                        <a:pt x="0" y="321284"/>
                      </a:moveTo>
                      <a:cubicBezTo>
                        <a:pt x="278" y="214189"/>
                        <a:pt x="557" y="107095"/>
                        <a:pt x="835" y="0"/>
                      </a:cubicBezTo>
                      <a:lnTo>
                        <a:pt x="835" y="0"/>
                      </a:lnTo>
                      <a:lnTo>
                        <a:pt x="198095" y="0"/>
                      </a:lnTo>
                      <a:lnTo>
                        <a:pt x="198095" y="0"/>
                      </a:lnTo>
                      <a:lnTo>
                        <a:pt x="198095" y="489566"/>
                      </a:lnTo>
                      <a:cubicBezTo>
                        <a:pt x="198095" y="544038"/>
                        <a:pt x="153937" y="588196"/>
                        <a:pt x="99465" y="588196"/>
                      </a:cubicBezTo>
                      <a:lnTo>
                        <a:pt x="99465" y="588196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319" name="角丸四角形 4">
                  <a:extLst>
                    <a:ext uri="{FF2B5EF4-FFF2-40B4-BE49-F238E27FC236}">
                      <a16:creationId xmlns:a16="http://schemas.microsoft.com/office/drawing/2014/main" id="{09FDF9DC-1771-493E-ABC8-81725F0AE679}"/>
                    </a:ext>
                  </a:extLst>
                </p:cNvPr>
                <p:cNvSpPr/>
                <p:nvPr/>
              </p:nvSpPr>
              <p:spPr>
                <a:xfrm rot="2441923">
                  <a:off x="7843234" y="4930344"/>
                  <a:ext cx="331596" cy="289921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8017" h="675821">
                      <a:moveTo>
                        <a:pt x="1806" y="546257"/>
                      </a:moveTo>
                      <a:cubicBezTo>
                        <a:pt x="3887" y="538748"/>
                        <a:pt x="7706" y="531559"/>
                        <a:pt x="12952" y="525074"/>
                      </a:cubicBezTo>
                      <a:cubicBezTo>
                        <a:pt x="23444" y="512103"/>
                        <a:pt x="39645" y="501946"/>
                        <a:pt x="59067" y="497678"/>
                      </a:cubicBezTo>
                      <a:lnTo>
                        <a:pt x="100244" y="488628"/>
                      </a:lnTo>
                      <a:cubicBezTo>
                        <a:pt x="77229" y="484370"/>
                        <a:pt x="59450" y="469415"/>
                        <a:pt x="54928" y="448841"/>
                      </a:cubicBezTo>
                      <a:cubicBezTo>
                        <a:pt x="53222" y="441079"/>
                        <a:pt x="53565" y="433251"/>
                        <a:pt x="55646" y="425743"/>
                      </a:cubicBezTo>
                      <a:cubicBezTo>
                        <a:pt x="57727" y="418235"/>
                        <a:pt x="61546" y="411045"/>
                        <a:pt x="66792" y="404560"/>
                      </a:cubicBezTo>
                      <a:cubicBezTo>
                        <a:pt x="77284" y="391589"/>
                        <a:pt x="93485" y="381432"/>
                        <a:pt x="112907" y="377164"/>
                      </a:cubicBezTo>
                      <a:lnTo>
                        <a:pt x="269211" y="342814"/>
                      </a:lnTo>
                      <a:lnTo>
                        <a:pt x="382846" y="271062"/>
                      </a:lnTo>
                      <a:lnTo>
                        <a:pt x="390224" y="262465"/>
                      </a:lnTo>
                      <a:lnTo>
                        <a:pt x="282312" y="262465"/>
                      </a:lnTo>
                      <a:cubicBezTo>
                        <a:pt x="245819" y="262465"/>
                        <a:pt x="216235" y="232881"/>
                        <a:pt x="216235" y="196388"/>
                      </a:cubicBezTo>
                      <a:cubicBezTo>
                        <a:pt x="216235" y="159895"/>
                        <a:pt x="245819" y="130311"/>
                        <a:pt x="282312" y="130311"/>
                      </a:cubicBezTo>
                      <a:lnTo>
                        <a:pt x="503642" y="130311"/>
                      </a:lnTo>
                      <a:lnTo>
                        <a:pt x="569841" y="53175"/>
                      </a:lnTo>
                      <a:cubicBezTo>
                        <a:pt x="624682" y="-10726"/>
                        <a:pt x="720942" y="-18071"/>
                        <a:pt x="784843" y="36770"/>
                      </a:cubicBezTo>
                      <a:cubicBezTo>
                        <a:pt x="848744" y="91611"/>
                        <a:pt x="856088" y="187871"/>
                        <a:pt x="801247" y="251772"/>
                      </a:cubicBezTo>
                      <a:lnTo>
                        <a:pt x="681089" y="391780"/>
                      </a:lnTo>
                      <a:cubicBezTo>
                        <a:pt x="679648" y="396559"/>
                        <a:pt x="676708" y="400708"/>
                        <a:pt x="673163" y="404611"/>
                      </a:cubicBezTo>
                      <a:lnTo>
                        <a:pt x="617412" y="465976"/>
                      </a:lnTo>
                      <a:cubicBezTo>
                        <a:pt x="612560" y="471630"/>
                        <a:pt x="607708" y="477284"/>
                        <a:pt x="602855" y="482938"/>
                      </a:cubicBezTo>
                      <a:lnTo>
                        <a:pt x="602376" y="482526"/>
                      </a:lnTo>
                      <a:lnTo>
                        <a:pt x="509362" y="584907"/>
                      </a:lnTo>
                      <a:lnTo>
                        <a:pt x="503806" y="589185"/>
                      </a:lnTo>
                      <a:cubicBezTo>
                        <a:pt x="503731" y="589270"/>
                        <a:pt x="503653" y="589353"/>
                        <a:pt x="503527" y="589400"/>
                      </a:cubicBezTo>
                      <a:cubicBezTo>
                        <a:pt x="499562" y="594136"/>
                        <a:pt x="494458" y="597554"/>
                        <a:pt x="488983" y="600075"/>
                      </a:cubicBezTo>
                      <a:cubicBezTo>
                        <a:pt x="487735" y="601735"/>
                        <a:pt x="486011" y="602682"/>
                        <a:pt x="484229" y="603564"/>
                      </a:cubicBezTo>
                      <a:lnTo>
                        <a:pt x="353095" y="668557"/>
                      </a:lnTo>
                      <a:cubicBezTo>
                        <a:pt x="322704" y="683620"/>
                        <a:pt x="287495" y="674503"/>
                        <a:pt x="274455" y="648193"/>
                      </a:cubicBezTo>
                      <a:lnTo>
                        <a:pt x="271614" y="636113"/>
                      </a:lnTo>
                      <a:lnTo>
                        <a:pt x="211767" y="663394"/>
                      </a:lnTo>
                      <a:cubicBezTo>
                        <a:pt x="175579" y="679891"/>
                        <a:pt x="135552" y="669814"/>
                        <a:pt x="122366" y="640886"/>
                      </a:cubicBezTo>
                      <a:cubicBezTo>
                        <a:pt x="116659" y="628368"/>
                        <a:pt x="116914" y="614371"/>
                        <a:pt x="122875" y="601528"/>
                      </a:cubicBezTo>
                      <a:lnTo>
                        <a:pt x="83777" y="610120"/>
                      </a:lnTo>
                      <a:cubicBezTo>
                        <a:pt x="44933" y="618656"/>
                        <a:pt x="7912" y="600405"/>
                        <a:pt x="1088" y="569355"/>
                      </a:cubicBezTo>
                      <a:cubicBezTo>
                        <a:pt x="-618" y="561593"/>
                        <a:pt x="-275" y="553765"/>
                        <a:pt x="1806" y="546257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17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320" name="フリーフォーム: 図形 319">
                  <a:extLst>
                    <a:ext uri="{FF2B5EF4-FFF2-40B4-BE49-F238E27FC236}">
                      <a16:creationId xmlns:a16="http://schemas.microsoft.com/office/drawing/2014/main" id="{217AC7FA-1243-AE0F-BD4E-C9D97F098045}"/>
                    </a:ext>
                  </a:extLst>
                </p:cNvPr>
                <p:cNvSpPr/>
                <p:nvPr/>
              </p:nvSpPr>
              <p:spPr bwMode="auto">
                <a:xfrm rot="17100000">
                  <a:off x="8119641" y="4787981"/>
                  <a:ext cx="451771" cy="482059"/>
                </a:xfrm>
                <a:custGeom>
                  <a:avLst/>
                  <a:gdLst>
                    <a:gd name="csX0" fmla="*/ 547069 w 555196"/>
                    <a:gd name="csY0" fmla="*/ 336502 h 482059"/>
                    <a:gd name="csX1" fmla="*/ 555196 w 555196"/>
                    <a:gd name="csY1" fmla="*/ 376760 h 482059"/>
                    <a:gd name="csX2" fmla="*/ 451771 w 555196"/>
                    <a:gd name="csY2" fmla="*/ 480185 h 482059"/>
                    <a:gd name="csX3" fmla="*/ 107730 w 555196"/>
                    <a:gd name="csY3" fmla="*/ 480185 h 482059"/>
                    <a:gd name="csX4" fmla="*/ 98449 w 555196"/>
                    <a:gd name="csY4" fmla="*/ 482059 h 482059"/>
                    <a:gd name="csX5" fmla="*/ 98450 w 555196"/>
                    <a:gd name="csY5" fmla="*/ 482058 h 482059"/>
                    <a:gd name="csX6" fmla="*/ 0 w 555196"/>
                    <a:gd name="csY6" fmla="*/ 383608 h 482059"/>
                    <a:gd name="csX7" fmla="*/ 0 w 555196"/>
                    <a:gd name="csY7" fmla="*/ 0 h 482059"/>
                    <a:gd name="csX8" fmla="*/ 196899 w 555196"/>
                    <a:gd name="csY8" fmla="*/ 0 h 482059"/>
                    <a:gd name="csX9" fmla="*/ 196899 w 555196"/>
                    <a:gd name="csY9" fmla="*/ 273335 h 482059"/>
                    <a:gd name="csX10" fmla="*/ 451771 w 555196"/>
                    <a:gd name="csY10" fmla="*/ 273335 h 482059"/>
                    <a:gd name="csX11" fmla="*/ 547069 w 555196"/>
                    <a:gd name="csY11" fmla="*/ 336502 h 482059"/>
                    <a:gd name="csX0" fmla="*/ 555196 w 646636"/>
                    <a:gd name="csY0" fmla="*/ 376760 h 482059"/>
                    <a:gd name="csX1" fmla="*/ 451771 w 646636"/>
                    <a:gd name="csY1" fmla="*/ 480185 h 482059"/>
                    <a:gd name="csX2" fmla="*/ 107730 w 646636"/>
                    <a:gd name="csY2" fmla="*/ 480185 h 482059"/>
                    <a:gd name="csX3" fmla="*/ 98449 w 646636"/>
                    <a:gd name="csY3" fmla="*/ 482059 h 482059"/>
                    <a:gd name="csX4" fmla="*/ 98450 w 646636"/>
                    <a:gd name="csY4" fmla="*/ 482058 h 482059"/>
                    <a:gd name="csX5" fmla="*/ 0 w 646636"/>
                    <a:gd name="csY5" fmla="*/ 383608 h 482059"/>
                    <a:gd name="csX6" fmla="*/ 0 w 646636"/>
                    <a:gd name="csY6" fmla="*/ 0 h 482059"/>
                    <a:gd name="csX7" fmla="*/ 196899 w 646636"/>
                    <a:gd name="csY7" fmla="*/ 0 h 482059"/>
                    <a:gd name="csX8" fmla="*/ 196899 w 646636"/>
                    <a:gd name="csY8" fmla="*/ 273335 h 482059"/>
                    <a:gd name="csX9" fmla="*/ 451771 w 646636"/>
                    <a:gd name="csY9" fmla="*/ 273335 h 482059"/>
                    <a:gd name="csX10" fmla="*/ 547069 w 646636"/>
                    <a:gd name="csY10" fmla="*/ 336502 h 482059"/>
                    <a:gd name="csX11" fmla="*/ 646636 w 646636"/>
                    <a:gd name="csY11" fmla="*/ 468200 h 482059"/>
                    <a:gd name="csX0" fmla="*/ 555196 w 555196"/>
                    <a:gd name="csY0" fmla="*/ 376760 h 482059"/>
                    <a:gd name="csX1" fmla="*/ 451771 w 555196"/>
                    <a:gd name="csY1" fmla="*/ 480185 h 482059"/>
                    <a:gd name="csX2" fmla="*/ 107730 w 555196"/>
                    <a:gd name="csY2" fmla="*/ 480185 h 482059"/>
                    <a:gd name="csX3" fmla="*/ 98449 w 555196"/>
                    <a:gd name="csY3" fmla="*/ 482059 h 482059"/>
                    <a:gd name="csX4" fmla="*/ 98450 w 555196"/>
                    <a:gd name="csY4" fmla="*/ 482058 h 482059"/>
                    <a:gd name="csX5" fmla="*/ 0 w 555196"/>
                    <a:gd name="csY5" fmla="*/ 383608 h 482059"/>
                    <a:gd name="csX6" fmla="*/ 0 w 555196"/>
                    <a:gd name="csY6" fmla="*/ 0 h 482059"/>
                    <a:gd name="csX7" fmla="*/ 196899 w 555196"/>
                    <a:gd name="csY7" fmla="*/ 0 h 482059"/>
                    <a:gd name="csX8" fmla="*/ 196899 w 555196"/>
                    <a:gd name="csY8" fmla="*/ 273335 h 482059"/>
                    <a:gd name="csX9" fmla="*/ 451771 w 555196"/>
                    <a:gd name="csY9" fmla="*/ 273335 h 482059"/>
                    <a:gd name="csX10" fmla="*/ 547069 w 555196"/>
                    <a:gd name="csY10" fmla="*/ 336502 h 482059"/>
                    <a:gd name="csX0" fmla="*/ 451771 w 547069"/>
                    <a:gd name="csY0" fmla="*/ 480185 h 482059"/>
                    <a:gd name="csX1" fmla="*/ 107730 w 547069"/>
                    <a:gd name="csY1" fmla="*/ 480185 h 482059"/>
                    <a:gd name="csX2" fmla="*/ 98449 w 547069"/>
                    <a:gd name="csY2" fmla="*/ 482059 h 482059"/>
                    <a:gd name="csX3" fmla="*/ 98450 w 547069"/>
                    <a:gd name="csY3" fmla="*/ 482058 h 482059"/>
                    <a:gd name="csX4" fmla="*/ 0 w 547069"/>
                    <a:gd name="csY4" fmla="*/ 383608 h 482059"/>
                    <a:gd name="csX5" fmla="*/ 0 w 547069"/>
                    <a:gd name="csY5" fmla="*/ 0 h 482059"/>
                    <a:gd name="csX6" fmla="*/ 196899 w 547069"/>
                    <a:gd name="csY6" fmla="*/ 0 h 482059"/>
                    <a:gd name="csX7" fmla="*/ 196899 w 547069"/>
                    <a:gd name="csY7" fmla="*/ 273335 h 482059"/>
                    <a:gd name="csX8" fmla="*/ 451771 w 547069"/>
                    <a:gd name="csY8" fmla="*/ 273335 h 482059"/>
                    <a:gd name="csX9" fmla="*/ 547069 w 547069"/>
                    <a:gd name="csY9" fmla="*/ 336502 h 482059"/>
                    <a:gd name="csX0" fmla="*/ 451771 w 451771"/>
                    <a:gd name="csY0" fmla="*/ 480185 h 482059"/>
                    <a:gd name="csX1" fmla="*/ 107730 w 451771"/>
                    <a:gd name="csY1" fmla="*/ 480185 h 482059"/>
                    <a:gd name="csX2" fmla="*/ 98449 w 451771"/>
                    <a:gd name="csY2" fmla="*/ 482059 h 482059"/>
                    <a:gd name="csX3" fmla="*/ 98450 w 451771"/>
                    <a:gd name="csY3" fmla="*/ 482058 h 482059"/>
                    <a:gd name="csX4" fmla="*/ 0 w 451771"/>
                    <a:gd name="csY4" fmla="*/ 383608 h 482059"/>
                    <a:gd name="csX5" fmla="*/ 0 w 451771"/>
                    <a:gd name="csY5" fmla="*/ 0 h 482059"/>
                    <a:gd name="csX6" fmla="*/ 196899 w 451771"/>
                    <a:gd name="csY6" fmla="*/ 0 h 482059"/>
                    <a:gd name="csX7" fmla="*/ 196899 w 451771"/>
                    <a:gd name="csY7" fmla="*/ 273335 h 482059"/>
                    <a:gd name="csX8" fmla="*/ 451771 w 451771"/>
                    <a:gd name="csY8" fmla="*/ 273335 h 482059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</a:cxnLst>
                  <a:rect l="l" t="t" r="r" b="b"/>
                  <a:pathLst>
                    <a:path w="451771" h="482059">
                      <a:moveTo>
                        <a:pt x="451771" y="480185"/>
                      </a:moveTo>
                      <a:lnTo>
                        <a:pt x="107730" y="480185"/>
                      </a:lnTo>
                      <a:lnTo>
                        <a:pt x="98449" y="482059"/>
                      </a:lnTo>
                      <a:lnTo>
                        <a:pt x="98450" y="482058"/>
                      </a:lnTo>
                      <a:cubicBezTo>
                        <a:pt x="44078" y="482058"/>
                        <a:pt x="0" y="437980"/>
                        <a:pt x="0" y="383608"/>
                      </a:cubicBezTo>
                      <a:lnTo>
                        <a:pt x="0" y="0"/>
                      </a:lnTo>
                      <a:lnTo>
                        <a:pt x="196899" y="0"/>
                      </a:lnTo>
                      <a:lnTo>
                        <a:pt x="196899" y="273335"/>
                      </a:lnTo>
                      <a:lnTo>
                        <a:pt x="451771" y="273335"/>
                      </a:lnTo>
                    </a:path>
                  </a:pathLst>
                </a:custGeom>
                <a:solidFill>
                  <a:srgbClr val="006666"/>
                </a:solidFill>
                <a:ln w="31750" cap="rnd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321" name="楕円 320">
                  <a:extLst>
                    <a:ext uri="{FF2B5EF4-FFF2-40B4-BE49-F238E27FC236}">
                      <a16:creationId xmlns:a16="http://schemas.microsoft.com/office/drawing/2014/main" id="{C5005EB9-6666-5183-7741-7195D6D03D23}"/>
                    </a:ext>
                  </a:extLst>
                </p:cNvPr>
                <p:cNvSpPr/>
                <p:nvPr/>
              </p:nvSpPr>
              <p:spPr bwMode="auto">
                <a:xfrm>
                  <a:off x="8398581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322" name="楕円 321">
                  <a:extLst>
                    <a:ext uri="{FF2B5EF4-FFF2-40B4-BE49-F238E27FC236}">
                      <a16:creationId xmlns:a16="http://schemas.microsoft.com/office/drawing/2014/main" id="{C995F5EC-709E-A2EB-2C51-C8585B835C5B}"/>
                    </a:ext>
                  </a:extLst>
                </p:cNvPr>
                <p:cNvSpPr/>
                <p:nvPr/>
              </p:nvSpPr>
              <p:spPr bwMode="auto">
                <a:xfrm>
                  <a:off x="7925506" y="4096392"/>
                  <a:ext cx="117247" cy="168287"/>
                </a:xfrm>
                <a:prstGeom prst="ellipse">
                  <a:avLst/>
                </a:prstGeom>
                <a:solidFill>
                  <a:srgbClr val="0000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323" name="月 322">
                  <a:extLst>
                    <a:ext uri="{FF2B5EF4-FFF2-40B4-BE49-F238E27FC236}">
                      <a16:creationId xmlns:a16="http://schemas.microsoft.com/office/drawing/2014/main" id="{CF1A039D-66AB-83C0-5E11-2CF7FA964CE9}"/>
                    </a:ext>
                  </a:extLst>
                </p:cNvPr>
                <p:cNvSpPr/>
                <p:nvPr/>
              </p:nvSpPr>
              <p:spPr bwMode="auto">
                <a:xfrm rot="17100000">
                  <a:off x="8412469" y="3892529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  <p:sp>
              <p:nvSpPr>
                <p:cNvPr id="324" name="月 323">
                  <a:extLst>
                    <a:ext uri="{FF2B5EF4-FFF2-40B4-BE49-F238E27FC236}">
                      <a16:creationId xmlns:a16="http://schemas.microsoft.com/office/drawing/2014/main" id="{63C20662-5FD4-1000-B605-83E77A8E4188}"/>
                    </a:ext>
                  </a:extLst>
                </p:cNvPr>
                <p:cNvSpPr/>
                <p:nvPr/>
              </p:nvSpPr>
              <p:spPr bwMode="auto">
                <a:xfrm rot="15300000">
                  <a:off x="7974319" y="3892530"/>
                  <a:ext cx="45719" cy="230535"/>
                </a:xfrm>
                <a:prstGeom prst="moon">
                  <a:avLst>
                    <a:gd name="adj" fmla="val 55729"/>
                  </a:avLst>
                </a:prstGeom>
                <a:solidFill>
                  <a:srgbClr val="000000"/>
                </a:solidFill>
                <a:ln w="9525" cap="rnd">
                  <a:solidFill>
                    <a:srgbClr val="000000"/>
                  </a:solidFill>
                  <a:bevel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ea typeface="ＭＳ Ｐゴシック" charset="-128"/>
                  </a:endParaRPr>
                </a:p>
              </p:txBody>
            </p:sp>
          </p:grpSp>
          <p:sp>
            <p:nvSpPr>
              <p:cNvPr id="314" name="フリーフォーム: 図形 313">
                <a:extLst>
                  <a:ext uri="{FF2B5EF4-FFF2-40B4-BE49-F238E27FC236}">
                    <a16:creationId xmlns:a16="http://schemas.microsoft.com/office/drawing/2014/main" id="{6D08598B-697A-B026-4113-9DDD2232C4E4}"/>
                  </a:ext>
                </a:extLst>
              </p:cNvPr>
              <p:cNvSpPr/>
              <p:nvPr/>
            </p:nvSpPr>
            <p:spPr bwMode="auto">
              <a:xfrm>
                <a:off x="2787202" y="3638848"/>
                <a:ext cx="961476" cy="337854"/>
              </a:xfrm>
              <a:custGeom>
                <a:avLst/>
                <a:gdLst>
                  <a:gd name="csX0" fmla="*/ 564950 w 1109664"/>
                  <a:gd name="csY0" fmla="*/ 0 h 434576"/>
                  <a:gd name="csX1" fmla="*/ 668621 w 1109664"/>
                  <a:gd name="csY1" fmla="*/ 68718 h 434576"/>
                  <a:gd name="csX2" fmla="*/ 673212 w 1109664"/>
                  <a:gd name="csY2" fmla="*/ 91457 h 434576"/>
                  <a:gd name="csX3" fmla="*/ 690180 w 1109664"/>
                  <a:gd name="csY3" fmla="*/ 66292 h 434576"/>
                  <a:gd name="csX4" fmla="*/ 769738 w 1109664"/>
                  <a:gd name="csY4" fmla="*/ 33337 h 434576"/>
                  <a:gd name="csX5" fmla="*/ 873409 w 1109664"/>
                  <a:gd name="csY5" fmla="*/ 102055 h 434576"/>
                  <a:gd name="csX6" fmla="*/ 874175 w 1109664"/>
                  <a:gd name="csY6" fmla="*/ 105849 h 434576"/>
                  <a:gd name="csX7" fmla="*/ 903088 w 1109664"/>
                  <a:gd name="csY7" fmla="*/ 100012 h 434576"/>
                  <a:gd name="csX8" fmla="*/ 1015601 w 1109664"/>
                  <a:gd name="csY8" fmla="*/ 212525 h 434576"/>
                  <a:gd name="csX9" fmla="*/ 1006759 w 1109664"/>
                  <a:gd name="csY9" fmla="*/ 256320 h 434576"/>
                  <a:gd name="csX10" fmla="*/ 1002834 w 1109664"/>
                  <a:gd name="csY10" fmla="*/ 262142 h 434576"/>
                  <a:gd name="csX11" fmla="*/ 1021557 w 1109664"/>
                  <a:gd name="csY11" fmla="*/ 258362 h 434576"/>
                  <a:gd name="csX12" fmla="*/ 1109664 w 1109664"/>
                  <a:gd name="csY12" fmla="*/ 346469 h 434576"/>
                  <a:gd name="csX13" fmla="*/ 1021557 w 1109664"/>
                  <a:gd name="csY13" fmla="*/ 434576 h 434576"/>
                  <a:gd name="csX14" fmla="*/ 933450 w 1109664"/>
                  <a:gd name="csY14" fmla="*/ 346469 h 434576"/>
                  <a:gd name="csX15" fmla="*/ 939251 w 1109664"/>
                  <a:gd name="csY15" fmla="*/ 317737 h 434576"/>
                  <a:gd name="csX16" fmla="*/ 903088 w 1109664"/>
                  <a:gd name="csY16" fmla="*/ 325038 h 434576"/>
                  <a:gd name="csX17" fmla="*/ 799417 w 1109664"/>
                  <a:gd name="csY17" fmla="*/ 256320 h 434576"/>
                  <a:gd name="csX18" fmla="*/ 798651 w 1109664"/>
                  <a:gd name="csY18" fmla="*/ 252526 h 434576"/>
                  <a:gd name="csX19" fmla="*/ 769738 w 1109664"/>
                  <a:gd name="csY19" fmla="*/ 258363 h 434576"/>
                  <a:gd name="csX20" fmla="*/ 666067 w 1109664"/>
                  <a:gd name="csY20" fmla="*/ 189645 h 434576"/>
                  <a:gd name="csX21" fmla="*/ 661476 w 1109664"/>
                  <a:gd name="csY21" fmla="*/ 166906 h 434576"/>
                  <a:gd name="csX22" fmla="*/ 644509 w 1109664"/>
                  <a:gd name="csY22" fmla="*/ 192072 h 434576"/>
                  <a:gd name="csX23" fmla="*/ 564950 w 1109664"/>
                  <a:gd name="csY23" fmla="*/ 225026 h 434576"/>
                  <a:gd name="csX24" fmla="*/ 461279 w 1109664"/>
                  <a:gd name="csY24" fmla="*/ 156308 h 434576"/>
                  <a:gd name="csX25" fmla="*/ 460656 w 1109664"/>
                  <a:gd name="csY25" fmla="*/ 153222 h 434576"/>
                  <a:gd name="csX26" fmla="*/ 459071 w 1109664"/>
                  <a:gd name="csY26" fmla="*/ 161070 h 434576"/>
                  <a:gd name="csX27" fmla="*/ 355400 w 1109664"/>
                  <a:gd name="csY27" fmla="*/ 229788 h 434576"/>
                  <a:gd name="csX28" fmla="*/ 311605 w 1109664"/>
                  <a:gd name="csY28" fmla="*/ 220946 h 434576"/>
                  <a:gd name="csX29" fmla="*/ 286132 w 1109664"/>
                  <a:gd name="csY29" fmla="*/ 203772 h 434576"/>
                  <a:gd name="csX30" fmla="*/ 286938 w 1109664"/>
                  <a:gd name="csY30" fmla="*/ 207763 h 434576"/>
                  <a:gd name="csX31" fmla="*/ 174425 w 1109664"/>
                  <a:gd name="csY31" fmla="*/ 320276 h 434576"/>
                  <a:gd name="csX32" fmla="*/ 170777 w 1109664"/>
                  <a:gd name="csY32" fmla="*/ 319540 h 434576"/>
                  <a:gd name="csX33" fmla="*/ 176214 w 1109664"/>
                  <a:gd name="csY33" fmla="*/ 346469 h 434576"/>
                  <a:gd name="csX34" fmla="*/ 88107 w 1109664"/>
                  <a:gd name="csY34" fmla="*/ 434576 h 434576"/>
                  <a:gd name="csX35" fmla="*/ 0 w 1109664"/>
                  <a:gd name="csY35" fmla="*/ 346469 h 434576"/>
                  <a:gd name="csX36" fmla="*/ 53812 w 1109664"/>
                  <a:gd name="csY36" fmla="*/ 265286 h 434576"/>
                  <a:gd name="csX37" fmla="*/ 76871 w 1109664"/>
                  <a:gd name="csY37" fmla="*/ 260631 h 434576"/>
                  <a:gd name="csX38" fmla="*/ 70754 w 1109664"/>
                  <a:gd name="csY38" fmla="*/ 251558 h 434576"/>
                  <a:gd name="csX39" fmla="*/ 61912 w 1109664"/>
                  <a:gd name="csY39" fmla="*/ 207763 h 434576"/>
                  <a:gd name="csX40" fmla="*/ 174425 w 1109664"/>
                  <a:gd name="csY40" fmla="*/ 95250 h 434576"/>
                  <a:gd name="csX41" fmla="*/ 218220 w 1109664"/>
                  <a:gd name="csY41" fmla="*/ 104092 h 434576"/>
                  <a:gd name="csX42" fmla="*/ 243693 w 1109664"/>
                  <a:gd name="csY42" fmla="*/ 121266 h 434576"/>
                  <a:gd name="csX43" fmla="*/ 242887 w 1109664"/>
                  <a:gd name="csY43" fmla="*/ 117275 h 434576"/>
                  <a:gd name="csX44" fmla="*/ 355400 w 1109664"/>
                  <a:gd name="csY44" fmla="*/ 4762 h 434576"/>
                  <a:gd name="csX45" fmla="*/ 459071 w 1109664"/>
                  <a:gd name="csY45" fmla="*/ 73480 h 434576"/>
                  <a:gd name="csX46" fmla="*/ 459694 w 1109664"/>
                  <a:gd name="csY46" fmla="*/ 76567 h 434576"/>
                  <a:gd name="csX47" fmla="*/ 461279 w 1109664"/>
                  <a:gd name="csY47" fmla="*/ 68718 h 434576"/>
                  <a:gd name="csX48" fmla="*/ 564950 w 1109664"/>
                  <a:gd name="csY48" fmla="*/ 0 h 43457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  <a:cxn ang="0">
                    <a:pos x="csX18" y="csY18"/>
                  </a:cxn>
                  <a:cxn ang="0">
                    <a:pos x="csX19" y="csY19"/>
                  </a:cxn>
                  <a:cxn ang="0">
                    <a:pos x="csX20" y="csY20"/>
                  </a:cxn>
                  <a:cxn ang="0">
                    <a:pos x="csX21" y="csY21"/>
                  </a:cxn>
                  <a:cxn ang="0">
                    <a:pos x="csX22" y="csY22"/>
                  </a:cxn>
                  <a:cxn ang="0">
                    <a:pos x="csX23" y="csY23"/>
                  </a:cxn>
                  <a:cxn ang="0">
                    <a:pos x="csX24" y="csY24"/>
                  </a:cxn>
                  <a:cxn ang="0">
                    <a:pos x="csX25" y="csY25"/>
                  </a:cxn>
                  <a:cxn ang="0">
                    <a:pos x="csX26" y="csY26"/>
                  </a:cxn>
                  <a:cxn ang="0">
                    <a:pos x="csX27" y="csY27"/>
                  </a:cxn>
                  <a:cxn ang="0">
                    <a:pos x="csX28" y="csY28"/>
                  </a:cxn>
                  <a:cxn ang="0">
                    <a:pos x="csX29" y="csY29"/>
                  </a:cxn>
                  <a:cxn ang="0">
                    <a:pos x="csX30" y="csY30"/>
                  </a:cxn>
                  <a:cxn ang="0">
                    <a:pos x="csX31" y="csY31"/>
                  </a:cxn>
                  <a:cxn ang="0">
                    <a:pos x="csX32" y="csY32"/>
                  </a:cxn>
                  <a:cxn ang="0">
                    <a:pos x="csX33" y="csY33"/>
                  </a:cxn>
                  <a:cxn ang="0">
                    <a:pos x="csX34" y="csY34"/>
                  </a:cxn>
                  <a:cxn ang="0">
                    <a:pos x="csX35" y="csY35"/>
                  </a:cxn>
                  <a:cxn ang="0">
                    <a:pos x="csX36" y="csY36"/>
                  </a:cxn>
                  <a:cxn ang="0">
                    <a:pos x="csX37" y="csY37"/>
                  </a:cxn>
                  <a:cxn ang="0">
                    <a:pos x="csX38" y="csY38"/>
                  </a:cxn>
                  <a:cxn ang="0">
                    <a:pos x="csX39" y="csY39"/>
                  </a:cxn>
                  <a:cxn ang="0">
                    <a:pos x="csX40" y="csY40"/>
                  </a:cxn>
                  <a:cxn ang="0">
                    <a:pos x="csX41" y="csY41"/>
                  </a:cxn>
                  <a:cxn ang="0">
                    <a:pos x="csX42" y="csY42"/>
                  </a:cxn>
                  <a:cxn ang="0">
                    <a:pos x="csX43" y="csY43"/>
                  </a:cxn>
                  <a:cxn ang="0">
                    <a:pos x="csX44" y="csY44"/>
                  </a:cxn>
                  <a:cxn ang="0">
                    <a:pos x="csX45" y="csY45"/>
                  </a:cxn>
                  <a:cxn ang="0">
                    <a:pos x="csX46" y="csY46"/>
                  </a:cxn>
                  <a:cxn ang="0">
                    <a:pos x="csX47" y="csY47"/>
                  </a:cxn>
                  <a:cxn ang="0">
                    <a:pos x="csX48" y="csY48"/>
                  </a:cxn>
                </a:cxnLst>
                <a:rect l="l" t="t" r="r" b="b"/>
                <a:pathLst>
                  <a:path w="1109664" h="434576">
                    <a:moveTo>
                      <a:pt x="564950" y="0"/>
                    </a:moveTo>
                    <a:cubicBezTo>
                      <a:pt x="611554" y="0"/>
                      <a:pt x="651541" y="28336"/>
                      <a:pt x="668621" y="68718"/>
                    </a:cubicBezTo>
                    <a:lnTo>
                      <a:pt x="673212" y="91457"/>
                    </a:lnTo>
                    <a:lnTo>
                      <a:pt x="690180" y="66292"/>
                    </a:lnTo>
                    <a:cubicBezTo>
                      <a:pt x="710540" y="45931"/>
                      <a:pt x="738669" y="33337"/>
                      <a:pt x="769738" y="33337"/>
                    </a:cubicBezTo>
                    <a:cubicBezTo>
                      <a:pt x="816342" y="33337"/>
                      <a:pt x="856329" y="61673"/>
                      <a:pt x="873409" y="102055"/>
                    </a:cubicBezTo>
                    <a:lnTo>
                      <a:pt x="874175" y="105849"/>
                    </a:lnTo>
                    <a:lnTo>
                      <a:pt x="903088" y="100012"/>
                    </a:lnTo>
                    <a:cubicBezTo>
                      <a:pt x="965227" y="100012"/>
                      <a:pt x="1015601" y="150386"/>
                      <a:pt x="1015601" y="212525"/>
                    </a:cubicBezTo>
                    <a:cubicBezTo>
                      <a:pt x="1015601" y="228060"/>
                      <a:pt x="1012453" y="242859"/>
                      <a:pt x="1006759" y="256320"/>
                    </a:cubicBezTo>
                    <a:lnTo>
                      <a:pt x="1002834" y="262142"/>
                    </a:lnTo>
                    <a:lnTo>
                      <a:pt x="1021557" y="258362"/>
                    </a:lnTo>
                    <a:cubicBezTo>
                      <a:pt x="1070217" y="258362"/>
                      <a:pt x="1109664" y="297809"/>
                      <a:pt x="1109664" y="346469"/>
                    </a:cubicBezTo>
                    <a:cubicBezTo>
                      <a:pt x="1109664" y="395129"/>
                      <a:pt x="1070217" y="434576"/>
                      <a:pt x="1021557" y="434576"/>
                    </a:cubicBezTo>
                    <a:cubicBezTo>
                      <a:pt x="972897" y="434576"/>
                      <a:pt x="933450" y="395129"/>
                      <a:pt x="933450" y="346469"/>
                    </a:cubicBezTo>
                    <a:lnTo>
                      <a:pt x="939251" y="317737"/>
                    </a:lnTo>
                    <a:lnTo>
                      <a:pt x="903088" y="325038"/>
                    </a:lnTo>
                    <a:cubicBezTo>
                      <a:pt x="856484" y="325038"/>
                      <a:pt x="816497" y="296703"/>
                      <a:pt x="799417" y="256320"/>
                    </a:cubicBezTo>
                    <a:lnTo>
                      <a:pt x="798651" y="252526"/>
                    </a:lnTo>
                    <a:lnTo>
                      <a:pt x="769738" y="258363"/>
                    </a:lnTo>
                    <a:cubicBezTo>
                      <a:pt x="723134" y="258363"/>
                      <a:pt x="683147" y="230028"/>
                      <a:pt x="666067" y="189645"/>
                    </a:cubicBezTo>
                    <a:lnTo>
                      <a:pt x="661476" y="166906"/>
                    </a:lnTo>
                    <a:lnTo>
                      <a:pt x="644509" y="192072"/>
                    </a:lnTo>
                    <a:cubicBezTo>
                      <a:pt x="624148" y="212433"/>
                      <a:pt x="596020" y="225026"/>
                      <a:pt x="564950" y="225026"/>
                    </a:cubicBezTo>
                    <a:cubicBezTo>
                      <a:pt x="518346" y="225026"/>
                      <a:pt x="478359" y="196691"/>
                      <a:pt x="461279" y="156308"/>
                    </a:cubicBezTo>
                    <a:lnTo>
                      <a:pt x="460656" y="153222"/>
                    </a:lnTo>
                    <a:lnTo>
                      <a:pt x="459071" y="161070"/>
                    </a:lnTo>
                    <a:cubicBezTo>
                      <a:pt x="441991" y="201453"/>
                      <a:pt x="402004" y="229788"/>
                      <a:pt x="355400" y="229788"/>
                    </a:cubicBezTo>
                    <a:cubicBezTo>
                      <a:pt x="339865" y="229788"/>
                      <a:pt x="325066" y="226640"/>
                      <a:pt x="311605" y="220946"/>
                    </a:cubicBezTo>
                    <a:lnTo>
                      <a:pt x="286132" y="203772"/>
                    </a:lnTo>
                    <a:lnTo>
                      <a:pt x="286938" y="207763"/>
                    </a:lnTo>
                    <a:cubicBezTo>
                      <a:pt x="286938" y="269902"/>
                      <a:pt x="236564" y="320276"/>
                      <a:pt x="174425" y="320276"/>
                    </a:cubicBezTo>
                    <a:lnTo>
                      <a:pt x="170777" y="319540"/>
                    </a:lnTo>
                    <a:lnTo>
                      <a:pt x="176214" y="346469"/>
                    </a:lnTo>
                    <a:cubicBezTo>
                      <a:pt x="176214" y="395129"/>
                      <a:pt x="136767" y="434576"/>
                      <a:pt x="88107" y="434576"/>
                    </a:cubicBezTo>
                    <a:cubicBezTo>
                      <a:pt x="39447" y="434576"/>
                      <a:pt x="0" y="395129"/>
                      <a:pt x="0" y="346469"/>
                    </a:cubicBezTo>
                    <a:cubicBezTo>
                      <a:pt x="0" y="309974"/>
                      <a:pt x="22189" y="278661"/>
                      <a:pt x="53812" y="265286"/>
                    </a:cubicBezTo>
                    <a:lnTo>
                      <a:pt x="76871" y="260631"/>
                    </a:lnTo>
                    <a:lnTo>
                      <a:pt x="70754" y="251558"/>
                    </a:lnTo>
                    <a:cubicBezTo>
                      <a:pt x="65060" y="238097"/>
                      <a:pt x="61912" y="223298"/>
                      <a:pt x="61912" y="207763"/>
                    </a:cubicBezTo>
                    <a:cubicBezTo>
                      <a:pt x="61912" y="145624"/>
                      <a:pt x="112286" y="95250"/>
                      <a:pt x="174425" y="95250"/>
                    </a:cubicBezTo>
                    <a:cubicBezTo>
                      <a:pt x="189960" y="95250"/>
                      <a:pt x="204759" y="98399"/>
                      <a:pt x="218220" y="104092"/>
                    </a:cubicBezTo>
                    <a:lnTo>
                      <a:pt x="243693" y="121266"/>
                    </a:lnTo>
                    <a:lnTo>
                      <a:pt x="242887" y="117275"/>
                    </a:lnTo>
                    <a:cubicBezTo>
                      <a:pt x="242887" y="55136"/>
                      <a:pt x="293261" y="4762"/>
                      <a:pt x="355400" y="4762"/>
                    </a:cubicBezTo>
                    <a:cubicBezTo>
                      <a:pt x="402004" y="4762"/>
                      <a:pt x="441991" y="33098"/>
                      <a:pt x="459071" y="73480"/>
                    </a:cubicBezTo>
                    <a:lnTo>
                      <a:pt x="459694" y="76567"/>
                    </a:lnTo>
                    <a:lnTo>
                      <a:pt x="461279" y="68718"/>
                    </a:lnTo>
                    <a:cubicBezTo>
                      <a:pt x="478359" y="28336"/>
                      <a:pt x="518346" y="0"/>
                      <a:pt x="56495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ＭＳ Ｐゴシック" charset="-128"/>
                </a:endParaRPr>
              </a:p>
            </p:txBody>
          </p:sp>
        </p:grpSp>
        <p:sp>
          <p:nvSpPr>
            <p:cNvPr id="303" name="フリーフォーム: 図形 302">
              <a:extLst>
                <a:ext uri="{FF2B5EF4-FFF2-40B4-BE49-F238E27FC236}">
                  <a16:creationId xmlns:a16="http://schemas.microsoft.com/office/drawing/2014/main" id="{971A05DC-A5AE-D267-EB26-C5A27165804F}"/>
                </a:ext>
              </a:extLst>
            </p:cNvPr>
            <p:cNvSpPr/>
            <p:nvPr/>
          </p:nvSpPr>
          <p:spPr>
            <a:xfrm>
              <a:off x="7867290" y="4213212"/>
              <a:ext cx="863308" cy="496137"/>
            </a:xfrm>
            <a:custGeom>
              <a:avLst/>
              <a:gdLst>
                <a:gd name="csX0" fmla="*/ 0 w 873125"/>
                <a:gd name="csY0" fmla="*/ 368300 h 447675"/>
                <a:gd name="csX1" fmla="*/ 428625 w 873125"/>
                <a:gd name="csY1" fmla="*/ 288925 h 447675"/>
                <a:gd name="csX2" fmla="*/ 873125 w 873125"/>
                <a:gd name="csY2" fmla="*/ 447675 h 447675"/>
                <a:gd name="csX3" fmla="*/ 596900 w 873125"/>
                <a:gd name="csY3" fmla="*/ 0 h 447675"/>
                <a:gd name="csX4" fmla="*/ 190500 w 873125"/>
                <a:gd name="csY4" fmla="*/ 82550 h 447675"/>
                <a:gd name="csX5" fmla="*/ 0 w 873125"/>
                <a:gd name="csY5" fmla="*/ 368300 h 447675"/>
                <a:gd name="csX0" fmla="*/ 0 w 873125"/>
                <a:gd name="csY0" fmla="*/ 352425 h 431800"/>
                <a:gd name="csX1" fmla="*/ 428625 w 873125"/>
                <a:gd name="csY1" fmla="*/ 273050 h 431800"/>
                <a:gd name="csX2" fmla="*/ 873125 w 873125"/>
                <a:gd name="csY2" fmla="*/ 431800 h 431800"/>
                <a:gd name="csX3" fmla="*/ 654050 w 873125"/>
                <a:gd name="csY3" fmla="*/ 0 h 431800"/>
                <a:gd name="csX4" fmla="*/ 190500 w 873125"/>
                <a:gd name="csY4" fmla="*/ 66675 h 431800"/>
                <a:gd name="csX5" fmla="*/ 0 w 873125"/>
                <a:gd name="csY5" fmla="*/ 352425 h 431800"/>
                <a:gd name="csX0" fmla="*/ 0 w 873125"/>
                <a:gd name="csY0" fmla="*/ 368800 h 448175"/>
                <a:gd name="csX1" fmla="*/ 428625 w 873125"/>
                <a:gd name="csY1" fmla="*/ 289425 h 448175"/>
                <a:gd name="csX2" fmla="*/ 873125 w 873125"/>
                <a:gd name="csY2" fmla="*/ 448175 h 448175"/>
                <a:gd name="csX3" fmla="*/ 654050 w 873125"/>
                <a:gd name="csY3" fmla="*/ 16375 h 448175"/>
                <a:gd name="csX4" fmla="*/ 190500 w 873125"/>
                <a:gd name="csY4" fmla="*/ 83050 h 448175"/>
                <a:gd name="csX5" fmla="*/ 0 w 873125"/>
                <a:gd name="csY5" fmla="*/ 368800 h 448175"/>
                <a:gd name="csX0" fmla="*/ 0 w 873125"/>
                <a:gd name="csY0" fmla="*/ 376094 h 455469"/>
                <a:gd name="csX1" fmla="*/ 428625 w 873125"/>
                <a:gd name="csY1" fmla="*/ 296719 h 455469"/>
                <a:gd name="csX2" fmla="*/ 873125 w 873125"/>
                <a:gd name="csY2" fmla="*/ 455469 h 455469"/>
                <a:gd name="csX3" fmla="*/ 654050 w 873125"/>
                <a:gd name="csY3" fmla="*/ 23669 h 455469"/>
                <a:gd name="csX4" fmla="*/ 190500 w 873125"/>
                <a:gd name="csY4" fmla="*/ 90344 h 455469"/>
                <a:gd name="csX5" fmla="*/ 0 w 873125"/>
                <a:gd name="csY5" fmla="*/ 376094 h 455469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9257 w 866507"/>
                <a:gd name="csY0" fmla="*/ 445453 h 454978"/>
                <a:gd name="csX1" fmla="*/ 422007 w 866507"/>
                <a:gd name="csY1" fmla="*/ 296228 h 454978"/>
                <a:gd name="csX2" fmla="*/ 866507 w 866507"/>
                <a:gd name="csY2" fmla="*/ 454978 h 454978"/>
                <a:gd name="csX3" fmla="*/ 647432 w 866507"/>
                <a:gd name="csY3" fmla="*/ 23178 h 454978"/>
                <a:gd name="csX4" fmla="*/ 183882 w 866507"/>
                <a:gd name="csY4" fmla="*/ 89853 h 454978"/>
                <a:gd name="csX5" fmla="*/ 9257 w 866507"/>
                <a:gd name="csY5" fmla="*/ 445453 h 454978"/>
                <a:gd name="csX0" fmla="*/ 0 w 857250"/>
                <a:gd name="csY0" fmla="*/ 445453 h 454978"/>
                <a:gd name="csX1" fmla="*/ 412750 w 857250"/>
                <a:gd name="csY1" fmla="*/ 296228 h 454978"/>
                <a:gd name="csX2" fmla="*/ 857250 w 857250"/>
                <a:gd name="csY2" fmla="*/ 454978 h 454978"/>
                <a:gd name="csX3" fmla="*/ 638175 w 857250"/>
                <a:gd name="csY3" fmla="*/ 23178 h 454978"/>
                <a:gd name="csX4" fmla="*/ 174625 w 857250"/>
                <a:gd name="csY4" fmla="*/ 89853 h 454978"/>
                <a:gd name="csX5" fmla="*/ 0 w 857250"/>
                <a:gd name="csY5" fmla="*/ 445453 h 454978"/>
                <a:gd name="csX0" fmla="*/ 0 w 857250"/>
                <a:gd name="csY0" fmla="*/ 440285 h 449810"/>
                <a:gd name="csX1" fmla="*/ 412750 w 857250"/>
                <a:gd name="csY1" fmla="*/ 291060 h 449810"/>
                <a:gd name="csX2" fmla="*/ 857250 w 857250"/>
                <a:gd name="csY2" fmla="*/ 449810 h 449810"/>
                <a:gd name="csX3" fmla="*/ 711200 w 857250"/>
                <a:gd name="csY3" fmla="*/ 24360 h 449810"/>
                <a:gd name="csX4" fmla="*/ 174625 w 857250"/>
                <a:gd name="csY4" fmla="*/ 84685 h 449810"/>
                <a:gd name="csX5" fmla="*/ 0 w 857250"/>
                <a:gd name="csY5" fmla="*/ 440285 h 449810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44737 h 479662"/>
                <a:gd name="csX1" fmla="*/ 412750 w 860425"/>
                <a:gd name="csY1" fmla="*/ 295512 h 479662"/>
                <a:gd name="csX2" fmla="*/ 860425 w 860425"/>
                <a:gd name="csY2" fmla="*/ 479662 h 479662"/>
                <a:gd name="csX3" fmla="*/ 711200 w 860425"/>
                <a:gd name="csY3" fmla="*/ 28812 h 479662"/>
                <a:gd name="csX4" fmla="*/ 174625 w 860425"/>
                <a:gd name="csY4" fmla="*/ 89137 h 479662"/>
                <a:gd name="csX5" fmla="*/ 0 w 860425"/>
                <a:gd name="csY5" fmla="*/ 444737 h 479662"/>
                <a:gd name="csX0" fmla="*/ 0 w 860425"/>
                <a:gd name="csY0" fmla="*/ 437209 h 472134"/>
                <a:gd name="csX1" fmla="*/ 412750 w 860425"/>
                <a:gd name="csY1" fmla="*/ 287984 h 472134"/>
                <a:gd name="csX2" fmla="*/ 860425 w 860425"/>
                <a:gd name="csY2" fmla="*/ 472134 h 472134"/>
                <a:gd name="csX3" fmla="*/ 758825 w 860425"/>
                <a:gd name="csY3" fmla="*/ 30809 h 472134"/>
                <a:gd name="csX4" fmla="*/ 174625 w 860425"/>
                <a:gd name="csY4" fmla="*/ 81609 h 472134"/>
                <a:gd name="csX5" fmla="*/ 0 w 860425"/>
                <a:gd name="csY5" fmla="*/ 437209 h 472134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1565 h 466490"/>
                <a:gd name="csX1" fmla="*/ 412750 w 860425"/>
                <a:gd name="csY1" fmla="*/ 282340 h 466490"/>
                <a:gd name="csX2" fmla="*/ 860425 w 860425"/>
                <a:gd name="csY2" fmla="*/ 466490 h 466490"/>
                <a:gd name="csX3" fmla="*/ 758825 w 860425"/>
                <a:gd name="csY3" fmla="*/ 25165 h 466490"/>
                <a:gd name="csX4" fmla="*/ 174625 w 860425"/>
                <a:gd name="csY4" fmla="*/ 75965 h 466490"/>
                <a:gd name="csX5" fmla="*/ 0 w 860425"/>
                <a:gd name="csY5" fmla="*/ 431565 h 46649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60425"/>
                <a:gd name="csY0" fmla="*/ 437095 h 472020"/>
                <a:gd name="csX1" fmla="*/ 412750 w 860425"/>
                <a:gd name="csY1" fmla="*/ 287870 h 472020"/>
                <a:gd name="csX2" fmla="*/ 860425 w 860425"/>
                <a:gd name="csY2" fmla="*/ 472020 h 472020"/>
                <a:gd name="csX3" fmla="*/ 758825 w 860425"/>
                <a:gd name="csY3" fmla="*/ 30695 h 472020"/>
                <a:gd name="csX4" fmla="*/ 174625 w 860425"/>
                <a:gd name="csY4" fmla="*/ 81495 h 472020"/>
                <a:gd name="csX5" fmla="*/ 0 w 860425"/>
                <a:gd name="csY5" fmla="*/ 437095 h 472020"/>
                <a:gd name="csX0" fmla="*/ 0 w 844550"/>
                <a:gd name="csY0" fmla="*/ 437095 h 478370"/>
                <a:gd name="csX1" fmla="*/ 412750 w 844550"/>
                <a:gd name="csY1" fmla="*/ 287870 h 478370"/>
                <a:gd name="csX2" fmla="*/ 844550 w 844550"/>
                <a:gd name="csY2" fmla="*/ 478370 h 478370"/>
                <a:gd name="csX3" fmla="*/ 758825 w 844550"/>
                <a:gd name="csY3" fmla="*/ 30695 h 478370"/>
                <a:gd name="csX4" fmla="*/ 174625 w 844550"/>
                <a:gd name="csY4" fmla="*/ 81495 h 478370"/>
                <a:gd name="csX5" fmla="*/ 0 w 844550"/>
                <a:gd name="csY5" fmla="*/ 437095 h 478370"/>
                <a:gd name="csX0" fmla="*/ 0 w 855265"/>
                <a:gd name="csY0" fmla="*/ 437095 h 478370"/>
                <a:gd name="csX1" fmla="*/ 412750 w 855265"/>
                <a:gd name="csY1" fmla="*/ 287870 h 478370"/>
                <a:gd name="csX2" fmla="*/ 844550 w 855265"/>
                <a:gd name="csY2" fmla="*/ 478370 h 478370"/>
                <a:gd name="csX3" fmla="*/ 758825 w 855265"/>
                <a:gd name="csY3" fmla="*/ 30695 h 478370"/>
                <a:gd name="csX4" fmla="*/ 174625 w 855265"/>
                <a:gd name="csY4" fmla="*/ 81495 h 478370"/>
                <a:gd name="csX5" fmla="*/ 0 w 855265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58441"/>
                <a:gd name="csY0" fmla="*/ 437095 h 478370"/>
                <a:gd name="csX1" fmla="*/ 412750 w 858441"/>
                <a:gd name="csY1" fmla="*/ 287870 h 478370"/>
                <a:gd name="csX2" fmla="*/ 844550 w 858441"/>
                <a:gd name="csY2" fmla="*/ 478370 h 478370"/>
                <a:gd name="csX3" fmla="*/ 758825 w 858441"/>
                <a:gd name="csY3" fmla="*/ 30695 h 478370"/>
                <a:gd name="csX4" fmla="*/ 174625 w 858441"/>
                <a:gd name="csY4" fmla="*/ 81495 h 478370"/>
                <a:gd name="csX5" fmla="*/ 0 w 858441"/>
                <a:gd name="csY5" fmla="*/ 437095 h 478370"/>
                <a:gd name="csX0" fmla="*/ 0 w 836216"/>
                <a:gd name="csY0" fmla="*/ 461226 h 473926"/>
                <a:gd name="csX1" fmla="*/ 390525 w 836216"/>
                <a:gd name="csY1" fmla="*/ 283426 h 473926"/>
                <a:gd name="csX2" fmla="*/ 822325 w 836216"/>
                <a:gd name="csY2" fmla="*/ 473926 h 473926"/>
                <a:gd name="csX3" fmla="*/ 736600 w 836216"/>
                <a:gd name="csY3" fmla="*/ 26251 h 473926"/>
                <a:gd name="csX4" fmla="*/ 152400 w 836216"/>
                <a:gd name="csY4" fmla="*/ 77051 h 473926"/>
                <a:gd name="csX5" fmla="*/ 0 w 836216"/>
                <a:gd name="csY5" fmla="*/ 461226 h 473926"/>
                <a:gd name="csX0" fmla="*/ 13411 w 849627"/>
                <a:gd name="csY0" fmla="*/ 461226 h 473926"/>
                <a:gd name="csX1" fmla="*/ 403936 w 849627"/>
                <a:gd name="csY1" fmla="*/ 283426 h 473926"/>
                <a:gd name="csX2" fmla="*/ 835736 w 849627"/>
                <a:gd name="csY2" fmla="*/ 473926 h 473926"/>
                <a:gd name="csX3" fmla="*/ 750011 w 849627"/>
                <a:gd name="csY3" fmla="*/ 26251 h 473926"/>
                <a:gd name="csX4" fmla="*/ 165811 w 849627"/>
                <a:gd name="csY4" fmla="*/ 77051 h 473926"/>
                <a:gd name="csX5" fmla="*/ 13411 w 849627"/>
                <a:gd name="csY5" fmla="*/ 461226 h 473926"/>
                <a:gd name="csX0" fmla="*/ 13411 w 849627"/>
                <a:gd name="csY0" fmla="*/ 464387 h 477087"/>
                <a:gd name="csX1" fmla="*/ 403936 w 849627"/>
                <a:gd name="csY1" fmla="*/ 286587 h 477087"/>
                <a:gd name="csX2" fmla="*/ 835736 w 849627"/>
                <a:gd name="csY2" fmla="*/ 477087 h 477087"/>
                <a:gd name="csX3" fmla="*/ 750011 w 849627"/>
                <a:gd name="csY3" fmla="*/ 29412 h 477087"/>
                <a:gd name="csX4" fmla="*/ 165811 w 849627"/>
                <a:gd name="csY4" fmla="*/ 80212 h 477087"/>
                <a:gd name="csX5" fmla="*/ 13411 w 849627"/>
                <a:gd name="csY5" fmla="*/ 464387 h 47708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6918"/>
                <a:gd name="csY0" fmla="*/ 496137 h 496137"/>
                <a:gd name="csX1" fmla="*/ 421227 w 866918"/>
                <a:gd name="csY1" fmla="*/ 286587 h 496137"/>
                <a:gd name="csX2" fmla="*/ 853027 w 866918"/>
                <a:gd name="csY2" fmla="*/ 477087 h 496137"/>
                <a:gd name="csX3" fmla="*/ 767302 w 866918"/>
                <a:gd name="csY3" fmla="*/ 29412 h 496137"/>
                <a:gd name="csX4" fmla="*/ 183102 w 866918"/>
                <a:gd name="csY4" fmla="*/ 80212 h 496137"/>
                <a:gd name="csX5" fmla="*/ 11652 w 866918"/>
                <a:gd name="csY5" fmla="*/ 496137 h 496137"/>
                <a:gd name="csX0" fmla="*/ 11652 w 863308"/>
                <a:gd name="csY0" fmla="*/ 496137 h 496137"/>
                <a:gd name="csX1" fmla="*/ 421227 w 863308"/>
                <a:gd name="csY1" fmla="*/ 286587 h 496137"/>
                <a:gd name="csX2" fmla="*/ 853027 w 863308"/>
                <a:gd name="csY2" fmla="*/ 477087 h 496137"/>
                <a:gd name="csX3" fmla="*/ 767302 w 863308"/>
                <a:gd name="csY3" fmla="*/ 29412 h 496137"/>
                <a:gd name="csX4" fmla="*/ 183102 w 863308"/>
                <a:gd name="csY4" fmla="*/ 80212 h 496137"/>
                <a:gd name="csX5" fmla="*/ 11652 w 863308"/>
                <a:gd name="csY5" fmla="*/ 496137 h 4961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863308" h="496137">
                  <a:moveTo>
                    <a:pt x="11652" y="496137"/>
                  </a:moveTo>
                  <a:cubicBezTo>
                    <a:pt x="117485" y="392420"/>
                    <a:pt x="280998" y="289762"/>
                    <a:pt x="421227" y="286587"/>
                  </a:cubicBezTo>
                  <a:cubicBezTo>
                    <a:pt x="605906" y="283412"/>
                    <a:pt x="738727" y="380779"/>
                    <a:pt x="853027" y="477087"/>
                  </a:cubicBezTo>
                  <a:cubicBezTo>
                    <a:pt x="881602" y="349029"/>
                    <a:pt x="849852" y="91324"/>
                    <a:pt x="767302" y="29412"/>
                  </a:cubicBezTo>
                  <a:cubicBezTo>
                    <a:pt x="570452" y="-22975"/>
                    <a:pt x="318569" y="-4984"/>
                    <a:pt x="183102" y="80212"/>
                  </a:cubicBezTo>
                  <a:cubicBezTo>
                    <a:pt x="60335" y="152708"/>
                    <a:pt x="-33856" y="329979"/>
                    <a:pt x="11652" y="496137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31750" cap="rnd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ea typeface="ＭＳ Ｐゴシック" charset="-128"/>
              </a:endParaRPr>
            </a:p>
          </p:txBody>
        </p:sp>
      </p:grpSp>
      <p:grpSp>
        <p:nvGrpSpPr>
          <p:cNvPr id="343" name="グループ化 342">
            <a:extLst>
              <a:ext uri="{FF2B5EF4-FFF2-40B4-BE49-F238E27FC236}">
                <a16:creationId xmlns:a16="http://schemas.microsoft.com/office/drawing/2014/main" id="{C3B9811F-552B-08A7-DF06-0F8A4C68BE1F}"/>
              </a:ext>
            </a:extLst>
          </p:cNvPr>
          <p:cNvGrpSpPr/>
          <p:nvPr/>
        </p:nvGrpSpPr>
        <p:grpSpPr>
          <a:xfrm>
            <a:off x="6869855" y="496470"/>
            <a:ext cx="2681230" cy="2015159"/>
            <a:chOff x="5964216" y="225336"/>
            <a:chExt cx="2681230" cy="2015159"/>
          </a:xfrm>
        </p:grpSpPr>
        <p:sp>
          <p:nvSpPr>
            <p:cNvPr id="277" name="フリーフォーム: 図形 276">
              <a:extLst>
                <a:ext uri="{FF2B5EF4-FFF2-40B4-BE49-F238E27FC236}">
                  <a16:creationId xmlns:a16="http://schemas.microsoft.com/office/drawing/2014/main" id="{80C987A1-5567-6222-2DCD-41F0BA0CC9CF}"/>
                </a:ext>
              </a:extLst>
            </p:cNvPr>
            <p:cNvSpPr/>
            <p:nvPr/>
          </p:nvSpPr>
          <p:spPr>
            <a:xfrm>
              <a:off x="6928374" y="1288410"/>
              <a:ext cx="1406957" cy="501392"/>
            </a:xfrm>
            <a:custGeom>
              <a:avLst/>
              <a:gdLst>
                <a:gd name="csX0" fmla="*/ 0 w 1252538"/>
                <a:gd name="csY0" fmla="*/ 90487 h 495300"/>
                <a:gd name="csX1" fmla="*/ 502444 w 1252538"/>
                <a:gd name="csY1" fmla="*/ 366712 h 495300"/>
                <a:gd name="csX2" fmla="*/ 581025 w 1252538"/>
                <a:gd name="csY2" fmla="*/ 495300 h 495300"/>
                <a:gd name="csX3" fmla="*/ 1252538 w 1252538"/>
                <a:gd name="csY3" fmla="*/ 423862 h 495300"/>
                <a:gd name="csX4" fmla="*/ 1204913 w 1252538"/>
                <a:gd name="csY4" fmla="*/ 290512 h 495300"/>
                <a:gd name="csX5" fmla="*/ 840581 w 1252538"/>
                <a:gd name="csY5" fmla="*/ 26194 h 495300"/>
                <a:gd name="csX6" fmla="*/ 452438 w 1252538"/>
                <a:gd name="csY6" fmla="*/ 0 h 495300"/>
                <a:gd name="csX7" fmla="*/ 0 w 1252538"/>
                <a:gd name="csY7" fmla="*/ 90487 h 495300"/>
                <a:gd name="csX0" fmla="*/ 0 w 1252538"/>
                <a:gd name="csY0" fmla="*/ 93563 h 498376"/>
                <a:gd name="csX1" fmla="*/ 502444 w 1252538"/>
                <a:gd name="csY1" fmla="*/ 369788 h 498376"/>
                <a:gd name="csX2" fmla="*/ 581025 w 1252538"/>
                <a:gd name="csY2" fmla="*/ 498376 h 498376"/>
                <a:gd name="csX3" fmla="*/ 1252538 w 1252538"/>
                <a:gd name="csY3" fmla="*/ 426938 h 498376"/>
                <a:gd name="csX4" fmla="*/ 1204913 w 1252538"/>
                <a:gd name="csY4" fmla="*/ 293588 h 498376"/>
                <a:gd name="csX5" fmla="*/ 840581 w 1252538"/>
                <a:gd name="csY5" fmla="*/ 29270 h 498376"/>
                <a:gd name="csX6" fmla="*/ 452438 w 1252538"/>
                <a:gd name="csY6" fmla="*/ 3076 h 498376"/>
                <a:gd name="csX7" fmla="*/ 0 w 1252538"/>
                <a:gd name="csY7" fmla="*/ 93563 h 498376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79014 h 483827"/>
                <a:gd name="csX1" fmla="*/ 502444 w 1252538"/>
                <a:gd name="csY1" fmla="*/ 355239 h 483827"/>
                <a:gd name="csX2" fmla="*/ 581025 w 1252538"/>
                <a:gd name="csY2" fmla="*/ 483827 h 483827"/>
                <a:gd name="csX3" fmla="*/ 1252538 w 1252538"/>
                <a:gd name="csY3" fmla="*/ 412389 h 483827"/>
                <a:gd name="csX4" fmla="*/ 1204913 w 1252538"/>
                <a:gd name="csY4" fmla="*/ 279039 h 483827"/>
                <a:gd name="csX5" fmla="*/ 840581 w 1252538"/>
                <a:gd name="csY5" fmla="*/ 14721 h 483827"/>
                <a:gd name="csX6" fmla="*/ 435770 w 1252538"/>
                <a:gd name="csY6" fmla="*/ 5196 h 483827"/>
                <a:gd name="csX7" fmla="*/ 0 w 1252538"/>
                <a:gd name="csY7" fmla="*/ 79014 h 483827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04913 w 1252538"/>
                <a:gd name="csY4" fmla="*/ 281237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2538"/>
                <a:gd name="csY0" fmla="*/ 81212 h 486025"/>
                <a:gd name="csX1" fmla="*/ 502444 w 1252538"/>
                <a:gd name="csY1" fmla="*/ 357437 h 486025"/>
                <a:gd name="csX2" fmla="*/ 581025 w 1252538"/>
                <a:gd name="csY2" fmla="*/ 486025 h 486025"/>
                <a:gd name="csX3" fmla="*/ 1252538 w 1252538"/>
                <a:gd name="csY3" fmla="*/ 414587 h 486025"/>
                <a:gd name="csX4" fmla="*/ 1219200 w 1252538"/>
                <a:gd name="csY4" fmla="*/ 257425 h 486025"/>
                <a:gd name="csX5" fmla="*/ 840581 w 1252538"/>
                <a:gd name="csY5" fmla="*/ 16919 h 486025"/>
                <a:gd name="csX6" fmla="*/ 435770 w 1252538"/>
                <a:gd name="csY6" fmla="*/ 7394 h 486025"/>
                <a:gd name="csX7" fmla="*/ 0 w 1252538"/>
                <a:gd name="csY7" fmla="*/ 81212 h 486025"/>
                <a:gd name="csX0" fmla="*/ 0 w 1253357"/>
                <a:gd name="csY0" fmla="*/ 81212 h 486025"/>
                <a:gd name="csX1" fmla="*/ 502444 w 1253357"/>
                <a:gd name="csY1" fmla="*/ 357437 h 486025"/>
                <a:gd name="csX2" fmla="*/ 581025 w 1253357"/>
                <a:gd name="csY2" fmla="*/ 486025 h 486025"/>
                <a:gd name="csX3" fmla="*/ 1243013 w 1253357"/>
                <a:gd name="csY3" fmla="*/ 393156 h 486025"/>
                <a:gd name="csX4" fmla="*/ 1219200 w 1253357"/>
                <a:gd name="csY4" fmla="*/ 257425 h 486025"/>
                <a:gd name="csX5" fmla="*/ 840581 w 1253357"/>
                <a:gd name="csY5" fmla="*/ 16919 h 486025"/>
                <a:gd name="csX6" fmla="*/ 435770 w 1253357"/>
                <a:gd name="csY6" fmla="*/ 7394 h 486025"/>
                <a:gd name="csX7" fmla="*/ 0 w 1253357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02444 w 1243013"/>
                <a:gd name="csY1" fmla="*/ 357437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6025"/>
                <a:gd name="csX1" fmla="*/ 526257 w 1243013"/>
                <a:gd name="csY1" fmla="*/ 366962 h 486025"/>
                <a:gd name="csX2" fmla="*/ 581025 w 1243013"/>
                <a:gd name="csY2" fmla="*/ 486025 h 486025"/>
                <a:gd name="csX3" fmla="*/ 1243013 w 1243013"/>
                <a:gd name="csY3" fmla="*/ 393156 h 486025"/>
                <a:gd name="csX4" fmla="*/ 1219200 w 1243013"/>
                <a:gd name="csY4" fmla="*/ 257425 h 486025"/>
                <a:gd name="csX5" fmla="*/ 840581 w 1243013"/>
                <a:gd name="csY5" fmla="*/ 16919 h 486025"/>
                <a:gd name="csX6" fmla="*/ 435770 w 1243013"/>
                <a:gd name="csY6" fmla="*/ 7394 h 486025"/>
                <a:gd name="csX7" fmla="*/ 0 w 1243013"/>
                <a:gd name="csY7" fmla="*/ 81212 h 486025"/>
                <a:gd name="csX0" fmla="*/ 0 w 1243013"/>
                <a:gd name="csY0" fmla="*/ 81212 h 487790"/>
                <a:gd name="csX1" fmla="*/ 526257 w 1243013"/>
                <a:gd name="csY1" fmla="*/ 366962 h 487790"/>
                <a:gd name="csX2" fmla="*/ 581025 w 1243013"/>
                <a:gd name="csY2" fmla="*/ 486025 h 487790"/>
                <a:gd name="csX3" fmla="*/ 1243013 w 1243013"/>
                <a:gd name="csY3" fmla="*/ 393156 h 487790"/>
                <a:gd name="csX4" fmla="*/ 1219200 w 1243013"/>
                <a:gd name="csY4" fmla="*/ 257425 h 487790"/>
                <a:gd name="csX5" fmla="*/ 840581 w 1243013"/>
                <a:gd name="csY5" fmla="*/ 16919 h 487790"/>
                <a:gd name="csX6" fmla="*/ 435770 w 1243013"/>
                <a:gd name="csY6" fmla="*/ 7394 h 487790"/>
                <a:gd name="csX7" fmla="*/ 0 w 1243013"/>
                <a:gd name="csY7" fmla="*/ 81212 h 487790"/>
                <a:gd name="csX0" fmla="*/ 0 w 1250796"/>
                <a:gd name="csY0" fmla="*/ 81212 h 487548"/>
                <a:gd name="csX1" fmla="*/ 526257 w 1250796"/>
                <a:gd name="csY1" fmla="*/ 366962 h 487548"/>
                <a:gd name="csX2" fmla="*/ 581025 w 1250796"/>
                <a:gd name="csY2" fmla="*/ 486025 h 487548"/>
                <a:gd name="csX3" fmla="*/ 1243013 w 1250796"/>
                <a:gd name="csY3" fmla="*/ 393156 h 487548"/>
                <a:gd name="csX4" fmla="*/ 1219200 w 1250796"/>
                <a:gd name="csY4" fmla="*/ 257425 h 487548"/>
                <a:gd name="csX5" fmla="*/ 840581 w 1250796"/>
                <a:gd name="csY5" fmla="*/ 16919 h 487548"/>
                <a:gd name="csX6" fmla="*/ 435770 w 1250796"/>
                <a:gd name="csY6" fmla="*/ 7394 h 487548"/>
                <a:gd name="csX7" fmla="*/ 0 w 1250796"/>
                <a:gd name="csY7" fmla="*/ 81212 h 487548"/>
                <a:gd name="csX0" fmla="*/ 0 w 1253185"/>
                <a:gd name="csY0" fmla="*/ 81212 h 486427"/>
                <a:gd name="csX1" fmla="*/ 526257 w 1253185"/>
                <a:gd name="csY1" fmla="*/ 366962 h 486427"/>
                <a:gd name="csX2" fmla="*/ 581025 w 1253185"/>
                <a:gd name="csY2" fmla="*/ 486025 h 486427"/>
                <a:gd name="csX3" fmla="*/ 1221582 w 1253185"/>
                <a:gd name="csY3" fmla="*/ 405062 h 486427"/>
                <a:gd name="csX4" fmla="*/ 1219200 w 1253185"/>
                <a:gd name="csY4" fmla="*/ 257425 h 486427"/>
                <a:gd name="csX5" fmla="*/ 840581 w 1253185"/>
                <a:gd name="csY5" fmla="*/ 16919 h 486427"/>
                <a:gd name="csX6" fmla="*/ 435770 w 1253185"/>
                <a:gd name="csY6" fmla="*/ 7394 h 486427"/>
                <a:gd name="csX7" fmla="*/ 0 w 1253185"/>
                <a:gd name="csY7" fmla="*/ 81212 h 486427"/>
                <a:gd name="csX0" fmla="*/ 0 w 1253185"/>
                <a:gd name="csY0" fmla="*/ 81212 h 487137"/>
                <a:gd name="csX1" fmla="*/ 526257 w 1253185"/>
                <a:gd name="csY1" fmla="*/ 366962 h 487137"/>
                <a:gd name="csX2" fmla="*/ 581025 w 1253185"/>
                <a:gd name="csY2" fmla="*/ 486025 h 487137"/>
                <a:gd name="csX3" fmla="*/ 1221582 w 1253185"/>
                <a:gd name="csY3" fmla="*/ 405062 h 487137"/>
                <a:gd name="csX4" fmla="*/ 1219200 w 1253185"/>
                <a:gd name="csY4" fmla="*/ 257425 h 487137"/>
                <a:gd name="csX5" fmla="*/ 840581 w 1253185"/>
                <a:gd name="csY5" fmla="*/ 16919 h 487137"/>
                <a:gd name="csX6" fmla="*/ 435770 w 1253185"/>
                <a:gd name="csY6" fmla="*/ 7394 h 487137"/>
                <a:gd name="csX7" fmla="*/ 0 w 1253185"/>
                <a:gd name="csY7" fmla="*/ 81212 h 487137"/>
                <a:gd name="csX0" fmla="*/ 0 w 1255337"/>
                <a:gd name="csY0" fmla="*/ 81212 h 486060"/>
                <a:gd name="csX1" fmla="*/ 526257 w 1255337"/>
                <a:gd name="csY1" fmla="*/ 366962 h 486060"/>
                <a:gd name="csX2" fmla="*/ 581025 w 1255337"/>
                <a:gd name="csY2" fmla="*/ 486025 h 486060"/>
                <a:gd name="csX3" fmla="*/ 1226506 w 1255337"/>
                <a:gd name="csY3" fmla="*/ 354536 h 486060"/>
                <a:gd name="csX4" fmla="*/ 1219200 w 1255337"/>
                <a:gd name="csY4" fmla="*/ 257425 h 486060"/>
                <a:gd name="csX5" fmla="*/ 840581 w 1255337"/>
                <a:gd name="csY5" fmla="*/ 16919 h 486060"/>
                <a:gd name="csX6" fmla="*/ 435770 w 1255337"/>
                <a:gd name="csY6" fmla="*/ 7394 h 486060"/>
                <a:gd name="csX7" fmla="*/ 0 w 1255337"/>
                <a:gd name="csY7" fmla="*/ 81212 h 486060"/>
                <a:gd name="csX0" fmla="*/ 0 w 1286816"/>
                <a:gd name="csY0" fmla="*/ 81212 h 462054"/>
                <a:gd name="csX1" fmla="*/ 526257 w 1286816"/>
                <a:gd name="csY1" fmla="*/ 366962 h 462054"/>
                <a:gd name="csX2" fmla="*/ 605645 w 1286816"/>
                <a:gd name="csY2" fmla="*/ 461964 h 462054"/>
                <a:gd name="csX3" fmla="*/ 1226506 w 1286816"/>
                <a:gd name="csY3" fmla="*/ 354536 h 462054"/>
                <a:gd name="csX4" fmla="*/ 1219200 w 1286816"/>
                <a:gd name="csY4" fmla="*/ 257425 h 462054"/>
                <a:gd name="csX5" fmla="*/ 840581 w 1286816"/>
                <a:gd name="csY5" fmla="*/ 16919 h 462054"/>
                <a:gd name="csX6" fmla="*/ 435770 w 1286816"/>
                <a:gd name="csY6" fmla="*/ 7394 h 462054"/>
                <a:gd name="csX7" fmla="*/ 0 w 1286816"/>
                <a:gd name="csY7" fmla="*/ 81212 h 462054"/>
                <a:gd name="csX0" fmla="*/ 0 w 1286816"/>
                <a:gd name="csY0" fmla="*/ 81212 h 465220"/>
                <a:gd name="csX1" fmla="*/ 526257 w 1286816"/>
                <a:gd name="csY1" fmla="*/ 366962 h 465220"/>
                <a:gd name="csX2" fmla="*/ 605645 w 1286816"/>
                <a:gd name="csY2" fmla="*/ 461964 h 465220"/>
                <a:gd name="csX3" fmla="*/ 1226506 w 1286816"/>
                <a:gd name="csY3" fmla="*/ 354536 h 465220"/>
                <a:gd name="csX4" fmla="*/ 1219200 w 1286816"/>
                <a:gd name="csY4" fmla="*/ 257425 h 465220"/>
                <a:gd name="csX5" fmla="*/ 840581 w 1286816"/>
                <a:gd name="csY5" fmla="*/ 16919 h 465220"/>
                <a:gd name="csX6" fmla="*/ 435770 w 1286816"/>
                <a:gd name="csY6" fmla="*/ 7394 h 465220"/>
                <a:gd name="csX7" fmla="*/ 0 w 1286816"/>
                <a:gd name="csY7" fmla="*/ 81212 h 465220"/>
                <a:gd name="csX0" fmla="*/ 0 w 1256471"/>
                <a:gd name="csY0" fmla="*/ 81212 h 465674"/>
                <a:gd name="csX1" fmla="*/ 526257 w 1256471"/>
                <a:gd name="csY1" fmla="*/ 366962 h 465674"/>
                <a:gd name="csX2" fmla="*/ 605645 w 1256471"/>
                <a:gd name="csY2" fmla="*/ 461964 h 465674"/>
                <a:gd name="csX3" fmla="*/ 1226506 w 1256471"/>
                <a:gd name="csY3" fmla="*/ 354536 h 465674"/>
                <a:gd name="csX4" fmla="*/ 1219200 w 1256471"/>
                <a:gd name="csY4" fmla="*/ 257425 h 465674"/>
                <a:gd name="csX5" fmla="*/ 840581 w 1256471"/>
                <a:gd name="csY5" fmla="*/ 16919 h 465674"/>
                <a:gd name="csX6" fmla="*/ 435770 w 1256471"/>
                <a:gd name="csY6" fmla="*/ 7394 h 465674"/>
                <a:gd name="csX7" fmla="*/ 0 w 1256471"/>
                <a:gd name="csY7" fmla="*/ 81212 h 465674"/>
                <a:gd name="csX0" fmla="*/ 0 w 1256471"/>
                <a:gd name="csY0" fmla="*/ 81212 h 464861"/>
                <a:gd name="csX1" fmla="*/ 526257 w 1256471"/>
                <a:gd name="csY1" fmla="*/ 366962 h 464861"/>
                <a:gd name="csX2" fmla="*/ 605645 w 1256471"/>
                <a:gd name="csY2" fmla="*/ 461964 h 464861"/>
                <a:gd name="csX3" fmla="*/ 1226506 w 1256471"/>
                <a:gd name="csY3" fmla="*/ 354536 h 464861"/>
                <a:gd name="csX4" fmla="*/ 1219200 w 1256471"/>
                <a:gd name="csY4" fmla="*/ 257425 h 464861"/>
                <a:gd name="csX5" fmla="*/ 840581 w 1256471"/>
                <a:gd name="csY5" fmla="*/ 16919 h 464861"/>
                <a:gd name="csX6" fmla="*/ 435770 w 1256471"/>
                <a:gd name="csY6" fmla="*/ 7394 h 464861"/>
                <a:gd name="csX7" fmla="*/ 0 w 1256471"/>
                <a:gd name="csY7" fmla="*/ 81212 h 464861"/>
                <a:gd name="csX0" fmla="*/ 0 w 1261434"/>
                <a:gd name="csY0" fmla="*/ 81212 h 464861"/>
                <a:gd name="csX1" fmla="*/ 526257 w 1261434"/>
                <a:gd name="csY1" fmla="*/ 366962 h 464861"/>
                <a:gd name="csX2" fmla="*/ 605645 w 1261434"/>
                <a:gd name="csY2" fmla="*/ 461964 h 464861"/>
                <a:gd name="csX3" fmla="*/ 1226506 w 1261434"/>
                <a:gd name="csY3" fmla="*/ 354536 h 464861"/>
                <a:gd name="csX4" fmla="*/ 1219200 w 1261434"/>
                <a:gd name="csY4" fmla="*/ 257425 h 464861"/>
                <a:gd name="csX5" fmla="*/ 840581 w 1261434"/>
                <a:gd name="csY5" fmla="*/ 16919 h 464861"/>
                <a:gd name="csX6" fmla="*/ 435770 w 1261434"/>
                <a:gd name="csY6" fmla="*/ 7394 h 464861"/>
                <a:gd name="csX7" fmla="*/ 0 w 1261434"/>
                <a:gd name="csY7" fmla="*/ 81212 h 464861"/>
                <a:gd name="csX0" fmla="*/ 0 w 1261434"/>
                <a:gd name="csY0" fmla="*/ 81212 h 430696"/>
                <a:gd name="csX1" fmla="*/ 526257 w 1261434"/>
                <a:gd name="csY1" fmla="*/ 366962 h 430696"/>
                <a:gd name="csX2" fmla="*/ 599079 w 1261434"/>
                <a:gd name="csY2" fmla="*/ 426676 h 430696"/>
                <a:gd name="csX3" fmla="*/ 1226506 w 1261434"/>
                <a:gd name="csY3" fmla="*/ 354536 h 430696"/>
                <a:gd name="csX4" fmla="*/ 1219200 w 1261434"/>
                <a:gd name="csY4" fmla="*/ 257425 h 430696"/>
                <a:gd name="csX5" fmla="*/ 840581 w 1261434"/>
                <a:gd name="csY5" fmla="*/ 16919 h 430696"/>
                <a:gd name="csX6" fmla="*/ 435770 w 1261434"/>
                <a:gd name="csY6" fmla="*/ 7394 h 430696"/>
                <a:gd name="csX7" fmla="*/ 0 w 1261434"/>
                <a:gd name="csY7" fmla="*/ 81212 h 430696"/>
                <a:gd name="csX0" fmla="*/ 0 w 1261434"/>
                <a:gd name="csY0" fmla="*/ 81212 h 426681"/>
                <a:gd name="csX1" fmla="*/ 519692 w 1261434"/>
                <a:gd name="csY1" fmla="*/ 350922 h 426681"/>
                <a:gd name="csX2" fmla="*/ 599079 w 1261434"/>
                <a:gd name="csY2" fmla="*/ 426676 h 426681"/>
                <a:gd name="csX3" fmla="*/ 1226506 w 1261434"/>
                <a:gd name="csY3" fmla="*/ 354536 h 426681"/>
                <a:gd name="csX4" fmla="*/ 1219200 w 1261434"/>
                <a:gd name="csY4" fmla="*/ 257425 h 426681"/>
                <a:gd name="csX5" fmla="*/ 840581 w 1261434"/>
                <a:gd name="csY5" fmla="*/ 16919 h 426681"/>
                <a:gd name="csX6" fmla="*/ 435770 w 1261434"/>
                <a:gd name="csY6" fmla="*/ 7394 h 426681"/>
                <a:gd name="csX7" fmla="*/ 0 w 1261434"/>
                <a:gd name="csY7" fmla="*/ 81212 h 426681"/>
                <a:gd name="csX0" fmla="*/ 0 w 1261434"/>
                <a:gd name="csY0" fmla="*/ 81212 h 442719"/>
                <a:gd name="csX1" fmla="*/ 519692 w 1261434"/>
                <a:gd name="csY1" fmla="*/ 350922 h 442719"/>
                <a:gd name="csX2" fmla="*/ 602362 w 1261434"/>
                <a:gd name="csY2" fmla="*/ 442716 h 442719"/>
                <a:gd name="csX3" fmla="*/ 1226506 w 1261434"/>
                <a:gd name="csY3" fmla="*/ 354536 h 442719"/>
                <a:gd name="csX4" fmla="*/ 1219200 w 1261434"/>
                <a:gd name="csY4" fmla="*/ 257425 h 442719"/>
                <a:gd name="csX5" fmla="*/ 840581 w 1261434"/>
                <a:gd name="csY5" fmla="*/ 16919 h 442719"/>
                <a:gd name="csX6" fmla="*/ 435770 w 1261434"/>
                <a:gd name="csY6" fmla="*/ 7394 h 442719"/>
                <a:gd name="csX7" fmla="*/ 0 w 1261434"/>
                <a:gd name="csY7" fmla="*/ 81212 h 442719"/>
                <a:gd name="csX0" fmla="*/ 0 w 1261434"/>
                <a:gd name="csY0" fmla="*/ 81212 h 443627"/>
                <a:gd name="csX1" fmla="*/ 519692 w 1261434"/>
                <a:gd name="csY1" fmla="*/ 350922 h 443627"/>
                <a:gd name="csX2" fmla="*/ 602362 w 1261434"/>
                <a:gd name="csY2" fmla="*/ 442716 h 443627"/>
                <a:gd name="csX3" fmla="*/ 1226506 w 1261434"/>
                <a:gd name="csY3" fmla="*/ 354536 h 443627"/>
                <a:gd name="csX4" fmla="*/ 1219200 w 1261434"/>
                <a:gd name="csY4" fmla="*/ 257425 h 443627"/>
                <a:gd name="csX5" fmla="*/ 840581 w 1261434"/>
                <a:gd name="csY5" fmla="*/ 16919 h 443627"/>
                <a:gd name="csX6" fmla="*/ 435770 w 1261434"/>
                <a:gd name="csY6" fmla="*/ 7394 h 443627"/>
                <a:gd name="csX7" fmla="*/ 0 w 1261434"/>
                <a:gd name="csY7" fmla="*/ 81212 h 443627"/>
                <a:gd name="csX0" fmla="*/ 0 w 1248598"/>
                <a:gd name="csY0" fmla="*/ 81212 h 443627"/>
                <a:gd name="csX1" fmla="*/ 519692 w 1248598"/>
                <a:gd name="csY1" fmla="*/ 350922 h 443627"/>
                <a:gd name="csX2" fmla="*/ 602362 w 1248598"/>
                <a:gd name="csY2" fmla="*/ 442716 h 443627"/>
                <a:gd name="csX3" fmla="*/ 1226506 w 1248598"/>
                <a:gd name="csY3" fmla="*/ 354536 h 443627"/>
                <a:gd name="csX4" fmla="*/ 1219200 w 1248598"/>
                <a:gd name="csY4" fmla="*/ 257425 h 443627"/>
                <a:gd name="csX5" fmla="*/ 840581 w 1248598"/>
                <a:gd name="csY5" fmla="*/ 16919 h 443627"/>
                <a:gd name="csX6" fmla="*/ 435770 w 1248598"/>
                <a:gd name="csY6" fmla="*/ 7394 h 443627"/>
                <a:gd name="csX7" fmla="*/ 0 w 1248598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  <a:gd name="csX0" fmla="*/ 0 w 1245020"/>
                <a:gd name="csY0" fmla="*/ 81212 h 443627"/>
                <a:gd name="csX1" fmla="*/ 519692 w 1245020"/>
                <a:gd name="csY1" fmla="*/ 350922 h 443627"/>
                <a:gd name="csX2" fmla="*/ 602362 w 1245020"/>
                <a:gd name="csY2" fmla="*/ 442716 h 443627"/>
                <a:gd name="csX3" fmla="*/ 1226506 w 1245020"/>
                <a:gd name="csY3" fmla="*/ 354536 h 443627"/>
                <a:gd name="csX4" fmla="*/ 1219200 w 1245020"/>
                <a:gd name="csY4" fmla="*/ 257425 h 443627"/>
                <a:gd name="csX5" fmla="*/ 840581 w 1245020"/>
                <a:gd name="csY5" fmla="*/ 16919 h 443627"/>
                <a:gd name="csX6" fmla="*/ 435770 w 1245020"/>
                <a:gd name="csY6" fmla="*/ 7394 h 443627"/>
                <a:gd name="csX7" fmla="*/ 0 w 1245020"/>
                <a:gd name="csY7" fmla="*/ 81212 h 44362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1245020" h="443627">
                  <a:moveTo>
                    <a:pt x="0" y="81212"/>
                  </a:moveTo>
                  <a:cubicBezTo>
                    <a:pt x="173231" y="171115"/>
                    <a:pt x="419298" y="290671"/>
                    <a:pt x="519692" y="350922"/>
                  </a:cubicBezTo>
                  <a:cubicBezTo>
                    <a:pt x="620086" y="411173"/>
                    <a:pt x="566628" y="432490"/>
                    <a:pt x="602362" y="442716"/>
                  </a:cubicBezTo>
                  <a:cubicBezTo>
                    <a:pt x="638096" y="452942"/>
                    <a:pt x="1175951" y="374189"/>
                    <a:pt x="1226506" y="354536"/>
                  </a:cubicBezTo>
                  <a:cubicBezTo>
                    <a:pt x="1264752" y="322854"/>
                    <a:pt x="1234280" y="275198"/>
                    <a:pt x="1219200" y="257425"/>
                  </a:cubicBezTo>
                  <a:cubicBezTo>
                    <a:pt x="1204120" y="239652"/>
                    <a:pt x="1042290" y="100296"/>
                    <a:pt x="840581" y="16919"/>
                  </a:cubicBezTo>
                  <a:cubicBezTo>
                    <a:pt x="706438" y="-1337"/>
                    <a:pt x="612776" y="-5306"/>
                    <a:pt x="435770" y="7394"/>
                  </a:cubicBezTo>
                  <a:cubicBezTo>
                    <a:pt x="258764" y="20094"/>
                    <a:pt x="153195" y="41525"/>
                    <a:pt x="0" y="81212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noFill/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78" name="グループ化 277">
              <a:extLst>
                <a:ext uri="{FF2B5EF4-FFF2-40B4-BE49-F238E27FC236}">
                  <a16:creationId xmlns:a16="http://schemas.microsoft.com/office/drawing/2014/main" id="{99AB34C8-CCF8-4C28-736E-796B5A3FAF95}"/>
                </a:ext>
              </a:extLst>
            </p:cNvPr>
            <p:cNvGrpSpPr/>
            <p:nvPr/>
          </p:nvGrpSpPr>
          <p:grpSpPr>
            <a:xfrm>
              <a:off x="7639140" y="1431384"/>
              <a:ext cx="495079" cy="356920"/>
              <a:chOff x="2133083" y="3956840"/>
              <a:chExt cx="495079" cy="356920"/>
            </a:xfrm>
            <a:solidFill>
              <a:sysClr val="window" lastClr="FFFFFF">
                <a:lumMod val="85000"/>
              </a:sysClr>
            </a:solidFill>
          </p:grpSpPr>
          <p:sp>
            <p:nvSpPr>
              <p:cNvPr id="338" name="フリーフォーム: 図形 337">
                <a:extLst>
                  <a:ext uri="{FF2B5EF4-FFF2-40B4-BE49-F238E27FC236}">
                    <a16:creationId xmlns:a16="http://schemas.microsoft.com/office/drawing/2014/main" id="{7B4A0DA7-0180-2B52-1969-EF963801ECD4}"/>
                  </a:ext>
                </a:extLst>
              </p:cNvPr>
              <p:cNvSpPr/>
              <p:nvPr/>
            </p:nvSpPr>
            <p:spPr>
              <a:xfrm>
                <a:off x="2135242" y="3956840"/>
                <a:ext cx="492920" cy="121445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0 w 473870"/>
                  <a:gd name="csY0" fmla="*/ 0 h 240505"/>
                  <a:gd name="csX1" fmla="*/ 135732 w 473870"/>
                  <a:gd name="csY1" fmla="*/ 90487 h 240505"/>
                  <a:gd name="csX2" fmla="*/ 473870 w 473870"/>
                  <a:gd name="csY2" fmla="*/ 38100 h 240505"/>
                  <a:gd name="csX3" fmla="*/ 473870 w 473870"/>
                  <a:gd name="csY3" fmla="*/ 240505 h 240505"/>
                  <a:gd name="csX4" fmla="*/ 0 w 473870"/>
                  <a:gd name="csY4" fmla="*/ 0 h 240505"/>
                  <a:gd name="csX0" fmla="*/ 0 w 473870"/>
                  <a:gd name="csY0" fmla="*/ 26195 h 116682"/>
                  <a:gd name="csX1" fmla="*/ 135732 w 473870"/>
                  <a:gd name="csY1" fmla="*/ 116682 h 116682"/>
                  <a:gd name="csX2" fmla="*/ 473870 w 473870"/>
                  <a:gd name="csY2" fmla="*/ 64295 h 116682"/>
                  <a:gd name="csX3" fmla="*/ 333376 w 473870"/>
                  <a:gd name="csY3" fmla="*/ 0 h 116682"/>
                  <a:gd name="csX4" fmla="*/ 0 w 473870"/>
                  <a:gd name="csY4" fmla="*/ 26195 h 116682"/>
                  <a:gd name="csX0" fmla="*/ 0 w 457201"/>
                  <a:gd name="csY0" fmla="*/ 50008 h 116682"/>
                  <a:gd name="csX1" fmla="*/ 119063 w 457201"/>
                  <a:gd name="csY1" fmla="*/ 116682 h 116682"/>
                  <a:gd name="csX2" fmla="*/ 457201 w 457201"/>
                  <a:gd name="csY2" fmla="*/ 64295 h 116682"/>
                  <a:gd name="csX3" fmla="*/ 316707 w 457201"/>
                  <a:gd name="csY3" fmla="*/ 0 h 116682"/>
                  <a:gd name="csX4" fmla="*/ 0 w 457201"/>
                  <a:gd name="csY4" fmla="*/ 50008 h 116682"/>
                  <a:gd name="csX0" fmla="*/ 0 w 492920"/>
                  <a:gd name="csY0" fmla="*/ 47626 h 116682"/>
                  <a:gd name="csX1" fmla="*/ 154782 w 492920"/>
                  <a:gd name="csY1" fmla="*/ 116682 h 116682"/>
                  <a:gd name="csX2" fmla="*/ 492920 w 492920"/>
                  <a:gd name="csY2" fmla="*/ 64295 h 116682"/>
                  <a:gd name="csX3" fmla="*/ 352426 w 492920"/>
                  <a:gd name="csY3" fmla="*/ 0 h 116682"/>
                  <a:gd name="csX4" fmla="*/ 0 w 492920"/>
                  <a:gd name="csY4" fmla="*/ 47626 h 116682"/>
                  <a:gd name="csX0" fmla="*/ 0 w 492920"/>
                  <a:gd name="csY0" fmla="*/ 52389 h 121445"/>
                  <a:gd name="csX1" fmla="*/ 154782 w 492920"/>
                  <a:gd name="csY1" fmla="*/ 121445 h 121445"/>
                  <a:gd name="csX2" fmla="*/ 492920 w 492920"/>
                  <a:gd name="csY2" fmla="*/ 69058 h 121445"/>
                  <a:gd name="csX3" fmla="*/ 333376 w 492920"/>
                  <a:gd name="csY3" fmla="*/ 0 h 121445"/>
                  <a:gd name="csX4" fmla="*/ 0 w 492920"/>
                  <a:gd name="csY4" fmla="*/ 52389 h 1214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492920" h="121445">
                    <a:moveTo>
                      <a:pt x="0" y="52389"/>
                    </a:moveTo>
                    <a:lnTo>
                      <a:pt x="154782" y="121445"/>
                    </a:lnTo>
                    <a:lnTo>
                      <a:pt x="492920" y="69058"/>
                    </a:lnTo>
                    <a:lnTo>
                      <a:pt x="333376" y="0"/>
                    </a:lnTo>
                    <a:lnTo>
                      <a:pt x="0" y="52389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9" name="フリーフォーム: 図形 338">
                <a:extLst>
                  <a:ext uri="{FF2B5EF4-FFF2-40B4-BE49-F238E27FC236}">
                    <a16:creationId xmlns:a16="http://schemas.microsoft.com/office/drawing/2014/main" id="{C2675D2C-7FFE-4981-8913-EDBE9ECD8EC5}"/>
                  </a:ext>
                </a:extLst>
              </p:cNvPr>
              <p:cNvSpPr/>
              <p:nvPr/>
            </p:nvSpPr>
            <p:spPr>
              <a:xfrm>
                <a:off x="2295471" y="4080022"/>
                <a:ext cx="319142" cy="233738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338138" h="247650">
                    <a:moveTo>
                      <a:pt x="0" y="247650"/>
                    </a:moveTo>
                    <a:lnTo>
                      <a:pt x="0" y="52387"/>
                    </a:lnTo>
                    <a:lnTo>
                      <a:pt x="338138" y="0"/>
                    </a:lnTo>
                    <a:lnTo>
                      <a:pt x="338138" y="202405"/>
                    </a:lnTo>
                    <a:lnTo>
                      <a:pt x="0" y="247650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40" name="フリーフォーム: 図形 339">
                <a:extLst>
                  <a:ext uri="{FF2B5EF4-FFF2-40B4-BE49-F238E27FC236}">
                    <a16:creationId xmlns:a16="http://schemas.microsoft.com/office/drawing/2014/main" id="{A3688997-0575-6CC0-F26A-6FA6C5DF05EB}"/>
                  </a:ext>
                </a:extLst>
              </p:cNvPr>
              <p:cNvSpPr/>
              <p:nvPr/>
            </p:nvSpPr>
            <p:spPr>
              <a:xfrm>
                <a:off x="2159793" y="4070496"/>
                <a:ext cx="135677" cy="243263"/>
              </a:xfrm>
              <a:custGeom>
                <a:avLst/>
                <a:gdLst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23837 h 247650"/>
                  <a:gd name="csX4" fmla="*/ 0 w 338138"/>
                  <a:gd name="csY4" fmla="*/ 247650 h 247650"/>
                  <a:gd name="csX0" fmla="*/ 0 w 338138"/>
                  <a:gd name="csY0" fmla="*/ 247650 h 247650"/>
                  <a:gd name="csX1" fmla="*/ 0 w 338138"/>
                  <a:gd name="csY1" fmla="*/ 52387 h 247650"/>
                  <a:gd name="csX2" fmla="*/ 338138 w 338138"/>
                  <a:gd name="csY2" fmla="*/ 0 h 247650"/>
                  <a:gd name="csX3" fmla="*/ 338138 w 338138"/>
                  <a:gd name="csY3" fmla="*/ 202405 h 247650"/>
                  <a:gd name="csX4" fmla="*/ 0 w 338138"/>
                  <a:gd name="csY4" fmla="*/ 247650 h 247650"/>
                  <a:gd name="csX0" fmla="*/ 143753 w 481891"/>
                  <a:gd name="csY0" fmla="*/ 257742 h 257742"/>
                  <a:gd name="csX1" fmla="*/ 143753 w 481891"/>
                  <a:gd name="csY1" fmla="*/ 62479 h 257742"/>
                  <a:gd name="csX2" fmla="*/ 0 w 481891"/>
                  <a:gd name="csY2" fmla="*/ 0 h 257742"/>
                  <a:gd name="csX3" fmla="*/ 481891 w 481891"/>
                  <a:gd name="csY3" fmla="*/ 212497 h 257742"/>
                  <a:gd name="csX4" fmla="*/ 143753 w 481891"/>
                  <a:gd name="csY4" fmla="*/ 257742 h 257742"/>
                  <a:gd name="csX0" fmla="*/ 143753 w 143753"/>
                  <a:gd name="csY0" fmla="*/ 257742 h 257742"/>
                  <a:gd name="csX1" fmla="*/ 143753 w 143753"/>
                  <a:gd name="csY1" fmla="*/ 62479 h 257742"/>
                  <a:gd name="csX2" fmla="*/ 0 w 143753"/>
                  <a:gd name="csY2" fmla="*/ 0 h 257742"/>
                  <a:gd name="csX3" fmla="*/ 2524 w 143753"/>
                  <a:gd name="csY3" fmla="*/ 209975 h 257742"/>
                  <a:gd name="csX4" fmla="*/ 143753 w 143753"/>
                  <a:gd name="csY4" fmla="*/ 257742 h 25774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43753" h="257742">
                    <a:moveTo>
                      <a:pt x="143753" y="257742"/>
                    </a:moveTo>
                    <a:lnTo>
                      <a:pt x="143753" y="62479"/>
                    </a:lnTo>
                    <a:lnTo>
                      <a:pt x="0" y="0"/>
                    </a:lnTo>
                    <a:cubicBezTo>
                      <a:pt x="841" y="69992"/>
                      <a:pt x="1683" y="139983"/>
                      <a:pt x="2524" y="209975"/>
                    </a:cubicBezTo>
                    <a:lnTo>
                      <a:pt x="143753" y="257742"/>
                    </a:lnTo>
                    <a:close/>
                  </a:path>
                </a:pathLst>
              </a:custGeom>
              <a:grpFill/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41" name="フリーフォーム: 図形 340">
                <a:extLst>
                  <a:ext uri="{FF2B5EF4-FFF2-40B4-BE49-F238E27FC236}">
                    <a16:creationId xmlns:a16="http://schemas.microsoft.com/office/drawing/2014/main" id="{63B3CCC5-3AD0-9082-5979-EC519D86405E}"/>
                  </a:ext>
                </a:extLst>
              </p:cNvPr>
              <p:cNvSpPr/>
              <p:nvPr/>
            </p:nvSpPr>
            <p:spPr>
              <a:xfrm>
                <a:off x="2285973" y="4025900"/>
                <a:ext cx="338138" cy="137316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</a:cxnLst>
                <a:rect l="l" t="t" r="r" b="b"/>
                <a:pathLst>
                  <a:path w="338138" h="137316">
                    <a:moveTo>
                      <a:pt x="338138" y="0"/>
                    </a:moveTo>
                    <a:lnTo>
                      <a:pt x="338138" y="84929"/>
                    </a:lnTo>
                    <a:lnTo>
                      <a:pt x="0" y="137316"/>
                    </a:lnTo>
                    <a:lnTo>
                      <a:pt x="0" y="52387"/>
                    </a:ln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42" name="フリーフォーム: 図形 341">
                <a:extLst>
                  <a:ext uri="{FF2B5EF4-FFF2-40B4-BE49-F238E27FC236}">
                    <a16:creationId xmlns:a16="http://schemas.microsoft.com/office/drawing/2014/main" id="{9EB07EEF-5BEB-62DF-DAD6-AE4AF0125231}"/>
                  </a:ext>
                </a:extLst>
              </p:cNvPr>
              <p:cNvSpPr/>
              <p:nvPr/>
            </p:nvSpPr>
            <p:spPr>
              <a:xfrm>
                <a:off x="2133083" y="4006076"/>
                <a:ext cx="157640" cy="157139"/>
              </a:xfrm>
              <a:custGeom>
                <a:avLst/>
                <a:gdLst>
                  <a:gd name="csX0" fmla="*/ 338138 w 338138"/>
                  <a:gd name="csY0" fmla="*/ 0 h 137316"/>
                  <a:gd name="csX1" fmla="*/ 338138 w 338138"/>
                  <a:gd name="csY1" fmla="*/ 84929 h 137316"/>
                  <a:gd name="csX2" fmla="*/ 0 w 338138"/>
                  <a:gd name="csY2" fmla="*/ 137316 h 137316"/>
                  <a:gd name="csX3" fmla="*/ 0 w 338138"/>
                  <a:gd name="csY3" fmla="*/ 52387 h 137316"/>
                  <a:gd name="csX0" fmla="*/ 21480 w 507255"/>
                  <a:gd name="csY0" fmla="*/ 0 h 156366"/>
                  <a:gd name="csX1" fmla="*/ 507255 w 507255"/>
                  <a:gd name="csY1" fmla="*/ 103979 h 156366"/>
                  <a:gd name="csX2" fmla="*/ 169117 w 507255"/>
                  <a:gd name="csY2" fmla="*/ 156366 h 156366"/>
                  <a:gd name="csX3" fmla="*/ 169117 w 507255"/>
                  <a:gd name="csY3" fmla="*/ 71437 h 156366"/>
                  <a:gd name="csX4" fmla="*/ 21480 w 507255"/>
                  <a:gd name="csY4" fmla="*/ 0 h 156366"/>
                  <a:gd name="csX0" fmla="*/ 21480 w 190597"/>
                  <a:gd name="csY0" fmla="*/ 0 h 156366"/>
                  <a:gd name="csX1" fmla="*/ 19098 w 190597"/>
                  <a:gd name="csY1" fmla="*/ 106360 h 156366"/>
                  <a:gd name="csX2" fmla="*/ 169117 w 190597"/>
                  <a:gd name="csY2" fmla="*/ 156366 h 156366"/>
                  <a:gd name="csX3" fmla="*/ 169117 w 190597"/>
                  <a:gd name="csY3" fmla="*/ 71437 h 156366"/>
                  <a:gd name="csX4" fmla="*/ 21480 w 190597"/>
                  <a:gd name="csY4" fmla="*/ 0 h 156366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9831 w 167468"/>
                  <a:gd name="csY0" fmla="*/ 457 h 156823"/>
                  <a:gd name="csX1" fmla="*/ 17449 w 167468"/>
                  <a:gd name="csY1" fmla="*/ 106817 h 156823"/>
                  <a:gd name="csX2" fmla="*/ 167468 w 167468"/>
                  <a:gd name="csY2" fmla="*/ 156823 h 156823"/>
                  <a:gd name="csX3" fmla="*/ 167468 w 167468"/>
                  <a:gd name="csY3" fmla="*/ 71894 h 156823"/>
                  <a:gd name="csX4" fmla="*/ 19831 w 167468"/>
                  <a:gd name="csY4" fmla="*/ 457 h 156823"/>
                  <a:gd name="csX0" fmla="*/ 14050 w 161687"/>
                  <a:gd name="csY0" fmla="*/ 457 h 156823"/>
                  <a:gd name="csX1" fmla="*/ 11668 w 161687"/>
                  <a:gd name="csY1" fmla="*/ 106817 h 156823"/>
                  <a:gd name="csX2" fmla="*/ 161687 w 161687"/>
                  <a:gd name="csY2" fmla="*/ 156823 h 156823"/>
                  <a:gd name="csX3" fmla="*/ 161687 w 161687"/>
                  <a:gd name="csY3" fmla="*/ 71894 h 156823"/>
                  <a:gd name="csX4" fmla="*/ 14050 w 161687"/>
                  <a:gd name="csY4" fmla="*/ 457 h 156823"/>
                  <a:gd name="csX0" fmla="*/ 19830 w 167467"/>
                  <a:gd name="csY0" fmla="*/ 137 h 156503"/>
                  <a:gd name="csX1" fmla="*/ 17448 w 167467"/>
                  <a:gd name="csY1" fmla="*/ 89828 h 156503"/>
                  <a:gd name="csX2" fmla="*/ 167467 w 167467"/>
                  <a:gd name="csY2" fmla="*/ 156503 h 156503"/>
                  <a:gd name="csX3" fmla="*/ 167467 w 167467"/>
                  <a:gd name="csY3" fmla="*/ 71574 h 156503"/>
                  <a:gd name="csX4" fmla="*/ 19830 w 167467"/>
                  <a:gd name="csY4" fmla="*/ 137 h 156503"/>
                  <a:gd name="csX0" fmla="*/ 13943 w 161580"/>
                  <a:gd name="csY0" fmla="*/ 137 h 156503"/>
                  <a:gd name="csX1" fmla="*/ 11561 w 161580"/>
                  <a:gd name="csY1" fmla="*/ 89828 h 156503"/>
                  <a:gd name="csX2" fmla="*/ 161580 w 161580"/>
                  <a:gd name="csY2" fmla="*/ 156503 h 156503"/>
                  <a:gd name="csX3" fmla="*/ 161580 w 161580"/>
                  <a:gd name="csY3" fmla="*/ 71574 h 156503"/>
                  <a:gd name="csX4" fmla="*/ 13943 w 161580"/>
                  <a:gd name="csY4" fmla="*/ 137 h 156503"/>
                  <a:gd name="csX0" fmla="*/ 10003 w 157640"/>
                  <a:gd name="csY0" fmla="*/ 773 h 157139"/>
                  <a:gd name="csX1" fmla="*/ 7621 w 157640"/>
                  <a:gd name="csY1" fmla="*/ 90464 h 157139"/>
                  <a:gd name="csX2" fmla="*/ 157640 w 157640"/>
                  <a:gd name="csY2" fmla="*/ 157139 h 157139"/>
                  <a:gd name="csX3" fmla="*/ 157640 w 157640"/>
                  <a:gd name="csY3" fmla="*/ 72210 h 157139"/>
                  <a:gd name="csX4" fmla="*/ 10003 w 157640"/>
                  <a:gd name="csY4" fmla="*/ 773 h 157139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</a:cxnLst>
                <a:rect l="l" t="t" r="r" b="b"/>
                <a:pathLst>
                  <a:path w="157640" h="157139">
                    <a:moveTo>
                      <a:pt x="10003" y="773"/>
                    </a:moveTo>
                    <a:cubicBezTo>
                      <a:pt x="-5475" y="8577"/>
                      <a:pt x="-316" y="81071"/>
                      <a:pt x="7621" y="90464"/>
                    </a:cubicBezTo>
                    <a:cubicBezTo>
                      <a:pt x="15558" y="99857"/>
                      <a:pt x="107634" y="134914"/>
                      <a:pt x="157640" y="157139"/>
                    </a:cubicBezTo>
                    <a:lnTo>
                      <a:pt x="157640" y="72210"/>
                    </a:lnTo>
                    <a:cubicBezTo>
                      <a:pt x="133034" y="46149"/>
                      <a:pt x="25481" y="-7031"/>
                      <a:pt x="10003" y="773"/>
                    </a:cubicBezTo>
                    <a:close/>
                  </a:path>
                </a:pathLst>
              </a:custGeom>
              <a:solidFill>
                <a:srgbClr val="00206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bevel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79" name="グループ化 278">
              <a:extLst>
                <a:ext uri="{FF2B5EF4-FFF2-40B4-BE49-F238E27FC236}">
                  <a16:creationId xmlns:a16="http://schemas.microsoft.com/office/drawing/2014/main" id="{632D12E7-BFC5-5049-D67F-E65E704F3A60}"/>
                </a:ext>
              </a:extLst>
            </p:cNvPr>
            <p:cNvGrpSpPr/>
            <p:nvPr/>
          </p:nvGrpSpPr>
          <p:grpSpPr>
            <a:xfrm>
              <a:off x="6864328" y="1721383"/>
              <a:ext cx="414339" cy="519112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336" name="フリーフォーム: 図形 335">
                <a:extLst>
                  <a:ext uri="{FF2B5EF4-FFF2-40B4-BE49-F238E27FC236}">
                    <a16:creationId xmlns:a16="http://schemas.microsoft.com/office/drawing/2014/main" id="{C8A0BA78-D331-269C-C484-2C490B178D93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7" name="楕円 336">
                <a:extLst>
                  <a:ext uri="{FF2B5EF4-FFF2-40B4-BE49-F238E27FC236}">
                    <a16:creationId xmlns:a16="http://schemas.microsoft.com/office/drawing/2014/main" id="{549948C8-DF62-3C76-9495-64C6B7D4E999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80" name="フリーフォーム: 図形 279">
              <a:extLst>
                <a:ext uri="{FF2B5EF4-FFF2-40B4-BE49-F238E27FC236}">
                  <a16:creationId xmlns:a16="http://schemas.microsoft.com/office/drawing/2014/main" id="{364CE443-D1E9-F88F-3DBD-7CC442EE985D}"/>
                </a:ext>
              </a:extLst>
            </p:cNvPr>
            <p:cNvSpPr/>
            <p:nvPr/>
          </p:nvSpPr>
          <p:spPr>
            <a:xfrm>
              <a:off x="7888267" y="1721383"/>
              <a:ext cx="414339" cy="519112"/>
            </a:xfrm>
            <a:custGeom>
              <a:avLst/>
              <a:gdLst>
                <a:gd name="csX0" fmla="*/ 145257 w 414339"/>
                <a:gd name="csY0" fmla="*/ 0 h 519112"/>
                <a:gd name="csX1" fmla="*/ 146916 w 414339"/>
                <a:gd name="csY1" fmla="*/ 299 h 519112"/>
                <a:gd name="csX2" fmla="*/ 147638 w 414339"/>
                <a:gd name="csY2" fmla="*/ 0 h 519112"/>
                <a:gd name="csX3" fmla="*/ 261938 w 414339"/>
                <a:gd name="csY3" fmla="*/ 0 h 519112"/>
                <a:gd name="csX4" fmla="*/ 264103 w 414339"/>
                <a:gd name="csY4" fmla="*/ 897 h 519112"/>
                <a:gd name="csX5" fmla="*/ 269082 w 414339"/>
                <a:gd name="csY5" fmla="*/ 0 h 519112"/>
                <a:gd name="csX6" fmla="*/ 414339 w 414339"/>
                <a:gd name="csY6" fmla="*/ 259556 h 519112"/>
                <a:gd name="csX7" fmla="*/ 269082 w 414339"/>
                <a:gd name="csY7" fmla="*/ 519112 h 519112"/>
                <a:gd name="csX8" fmla="*/ 264103 w 414339"/>
                <a:gd name="csY8" fmla="*/ 518215 h 519112"/>
                <a:gd name="csX9" fmla="*/ 261938 w 414339"/>
                <a:gd name="csY9" fmla="*/ 519112 h 519112"/>
                <a:gd name="csX10" fmla="*/ 147638 w 414339"/>
                <a:gd name="csY10" fmla="*/ 519112 h 519112"/>
                <a:gd name="csX11" fmla="*/ 146916 w 414339"/>
                <a:gd name="csY11" fmla="*/ 518813 h 519112"/>
                <a:gd name="csX12" fmla="*/ 145257 w 414339"/>
                <a:gd name="csY12" fmla="*/ 519112 h 519112"/>
                <a:gd name="csX13" fmla="*/ 0 w 414339"/>
                <a:gd name="csY13" fmla="*/ 259556 h 519112"/>
                <a:gd name="csX14" fmla="*/ 145257 w 414339"/>
                <a:gd name="csY14" fmla="*/ 0 h 519112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414339" h="519112">
                  <a:moveTo>
                    <a:pt x="145257" y="0"/>
                  </a:moveTo>
                  <a:lnTo>
                    <a:pt x="146916" y="299"/>
                  </a:lnTo>
                  <a:lnTo>
                    <a:pt x="147638" y="0"/>
                  </a:lnTo>
                  <a:lnTo>
                    <a:pt x="261938" y="0"/>
                  </a:lnTo>
                  <a:lnTo>
                    <a:pt x="264103" y="897"/>
                  </a:lnTo>
                  <a:lnTo>
                    <a:pt x="269082" y="0"/>
                  </a:lnTo>
                  <a:cubicBezTo>
                    <a:pt x="349305" y="0"/>
                    <a:pt x="414339" y="116207"/>
                    <a:pt x="414339" y="259556"/>
                  </a:cubicBezTo>
                  <a:cubicBezTo>
                    <a:pt x="414339" y="402905"/>
                    <a:pt x="349305" y="519112"/>
                    <a:pt x="269082" y="519112"/>
                  </a:cubicBezTo>
                  <a:lnTo>
                    <a:pt x="264103" y="518215"/>
                  </a:lnTo>
                  <a:lnTo>
                    <a:pt x="261938" y="519112"/>
                  </a:lnTo>
                  <a:lnTo>
                    <a:pt x="147638" y="519112"/>
                  </a:lnTo>
                  <a:lnTo>
                    <a:pt x="146916" y="518813"/>
                  </a:lnTo>
                  <a:lnTo>
                    <a:pt x="145257" y="519112"/>
                  </a:lnTo>
                  <a:cubicBezTo>
                    <a:pt x="65034" y="519112"/>
                    <a:pt x="0" y="402905"/>
                    <a:pt x="0" y="259556"/>
                  </a:cubicBezTo>
                  <a:cubicBezTo>
                    <a:pt x="0" y="116207"/>
                    <a:pt x="65034" y="0"/>
                    <a:pt x="145257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D8FBFCDD-C639-AC7C-4EA7-2F767A077DEE}"/>
                </a:ext>
              </a:extLst>
            </p:cNvPr>
            <p:cNvGrpSpPr/>
            <p:nvPr/>
          </p:nvGrpSpPr>
          <p:grpSpPr>
            <a:xfrm>
              <a:off x="6294147" y="1601005"/>
              <a:ext cx="342901" cy="429610"/>
              <a:chOff x="1828800" y="3395663"/>
              <a:chExt cx="414339" cy="519112"/>
            </a:xfrm>
            <a:solidFill>
              <a:srgbClr val="FF0000"/>
            </a:solidFill>
          </p:grpSpPr>
          <p:sp>
            <p:nvSpPr>
              <p:cNvPr id="334" name="フリーフォーム: 図形 333">
                <a:extLst>
                  <a:ext uri="{FF2B5EF4-FFF2-40B4-BE49-F238E27FC236}">
                    <a16:creationId xmlns:a16="http://schemas.microsoft.com/office/drawing/2014/main" id="{31676745-8AA1-99F7-9585-1096D2C1CFB6}"/>
                  </a:ext>
                </a:extLst>
              </p:cNvPr>
              <p:cNvSpPr/>
              <p:nvPr/>
            </p:nvSpPr>
            <p:spPr>
              <a:xfrm>
                <a:off x="1828800" y="3395663"/>
                <a:ext cx="414339" cy="519112"/>
              </a:xfrm>
              <a:custGeom>
                <a:avLst/>
                <a:gdLst>
                  <a:gd name="csX0" fmla="*/ 145257 w 414339"/>
                  <a:gd name="csY0" fmla="*/ 0 h 519112"/>
                  <a:gd name="csX1" fmla="*/ 146916 w 414339"/>
                  <a:gd name="csY1" fmla="*/ 299 h 519112"/>
                  <a:gd name="csX2" fmla="*/ 147638 w 414339"/>
                  <a:gd name="csY2" fmla="*/ 0 h 519112"/>
                  <a:gd name="csX3" fmla="*/ 261938 w 414339"/>
                  <a:gd name="csY3" fmla="*/ 0 h 519112"/>
                  <a:gd name="csX4" fmla="*/ 264103 w 414339"/>
                  <a:gd name="csY4" fmla="*/ 897 h 519112"/>
                  <a:gd name="csX5" fmla="*/ 269082 w 414339"/>
                  <a:gd name="csY5" fmla="*/ 0 h 519112"/>
                  <a:gd name="csX6" fmla="*/ 414339 w 414339"/>
                  <a:gd name="csY6" fmla="*/ 259556 h 519112"/>
                  <a:gd name="csX7" fmla="*/ 269082 w 414339"/>
                  <a:gd name="csY7" fmla="*/ 519112 h 519112"/>
                  <a:gd name="csX8" fmla="*/ 264103 w 414339"/>
                  <a:gd name="csY8" fmla="*/ 518215 h 519112"/>
                  <a:gd name="csX9" fmla="*/ 261938 w 414339"/>
                  <a:gd name="csY9" fmla="*/ 519112 h 519112"/>
                  <a:gd name="csX10" fmla="*/ 147638 w 414339"/>
                  <a:gd name="csY10" fmla="*/ 519112 h 519112"/>
                  <a:gd name="csX11" fmla="*/ 146916 w 414339"/>
                  <a:gd name="csY11" fmla="*/ 518813 h 519112"/>
                  <a:gd name="csX12" fmla="*/ 145257 w 414339"/>
                  <a:gd name="csY12" fmla="*/ 519112 h 519112"/>
                  <a:gd name="csX13" fmla="*/ 0 w 414339"/>
                  <a:gd name="csY13" fmla="*/ 259556 h 519112"/>
                  <a:gd name="csX14" fmla="*/ 145257 w 414339"/>
                  <a:gd name="csY14" fmla="*/ 0 h 519112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414339" h="519112">
                    <a:moveTo>
                      <a:pt x="145257" y="0"/>
                    </a:moveTo>
                    <a:lnTo>
                      <a:pt x="146916" y="299"/>
                    </a:lnTo>
                    <a:lnTo>
                      <a:pt x="147638" y="0"/>
                    </a:lnTo>
                    <a:lnTo>
                      <a:pt x="261938" y="0"/>
                    </a:lnTo>
                    <a:lnTo>
                      <a:pt x="264103" y="897"/>
                    </a:lnTo>
                    <a:lnTo>
                      <a:pt x="269082" y="0"/>
                    </a:lnTo>
                    <a:cubicBezTo>
                      <a:pt x="349305" y="0"/>
                      <a:pt x="414339" y="116207"/>
                      <a:pt x="414339" y="259556"/>
                    </a:cubicBezTo>
                    <a:cubicBezTo>
                      <a:pt x="414339" y="402905"/>
                      <a:pt x="349305" y="519112"/>
                      <a:pt x="269082" y="519112"/>
                    </a:cubicBezTo>
                    <a:lnTo>
                      <a:pt x="264103" y="518215"/>
                    </a:lnTo>
                    <a:lnTo>
                      <a:pt x="261938" y="519112"/>
                    </a:lnTo>
                    <a:lnTo>
                      <a:pt x="147638" y="519112"/>
                    </a:lnTo>
                    <a:lnTo>
                      <a:pt x="146916" y="518813"/>
                    </a:lnTo>
                    <a:lnTo>
                      <a:pt x="145257" y="519112"/>
                    </a:lnTo>
                    <a:cubicBezTo>
                      <a:pt x="65034" y="519112"/>
                      <a:pt x="0" y="402905"/>
                      <a:pt x="0" y="259556"/>
                    </a:cubicBezTo>
                    <a:cubicBezTo>
                      <a:pt x="0" y="116207"/>
                      <a:pt x="65034" y="0"/>
                      <a:pt x="145257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5" name="楕円 334">
                <a:extLst>
                  <a:ext uri="{FF2B5EF4-FFF2-40B4-BE49-F238E27FC236}">
                    <a16:creationId xmlns:a16="http://schemas.microsoft.com/office/drawing/2014/main" id="{D40B56BA-17E1-2EBB-3C9F-3BEF64E2FDD7}"/>
                  </a:ext>
                </a:extLst>
              </p:cNvPr>
              <p:cNvSpPr/>
              <p:nvPr/>
            </p:nvSpPr>
            <p:spPr>
              <a:xfrm>
                <a:off x="1900239" y="3511781"/>
                <a:ext cx="109536" cy="286876"/>
              </a:xfrm>
              <a:prstGeom prst="ellipse">
                <a:avLst/>
              </a:prstGeom>
              <a:solidFill>
                <a:sysClr val="window" lastClr="FFFFFF">
                  <a:lumMod val="65000"/>
                </a:sysClr>
              </a:solidFill>
              <a:ln w="317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282" name="フリーフォーム: 図形 281">
              <a:extLst>
                <a:ext uri="{FF2B5EF4-FFF2-40B4-BE49-F238E27FC236}">
                  <a16:creationId xmlns:a16="http://schemas.microsoft.com/office/drawing/2014/main" id="{2A23327B-4B01-5E28-98A9-8D5C85298874}"/>
                </a:ext>
              </a:extLst>
            </p:cNvPr>
            <p:cNvSpPr/>
            <p:nvPr/>
          </p:nvSpPr>
          <p:spPr>
            <a:xfrm>
              <a:off x="6243007" y="792852"/>
              <a:ext cx="2169319" cy="1355800"/>
            </a:xfrm>
            <a:custGeom>
              <a:avLst/>
              <a:gdLst>
                <a:gd name="csX0" fmla="*/ 1470976 w 2169319"/>
                <a:gd name="csY0" fmla="*/ 517274 h 1355800"/>
                <a:gd name="csX1" fmla="*/ 1259668 w 2169319"/>
                <a:gd name="csY1" fmla="*/ 524050 h 1355800"/>
                <a:gd name="csX2" fmla="*/ 838200 w 2169319"/>
                <a:gd name="csY2" fmla="*/ 597108 h 1355800"/>
                <a:gd name="csX3" fmla="*/ 1340835 w 2169319"/>
                <a:gd name="csY3" fmla="*/ 864043 h 1355800"/>
                <a:gd name="csX4" fmla="*/ 1420792 w 2169319"/>
                <a:gd name="csY4" fmla="*/ 954893 h 1355800"/>
                <a:gd name="csX5" fmla="*/ 2024451 w 2169319"/>
                <a:gd name="csY5" fmla="*/ 867620 h 1355800"/>
                <a:gd name="csX6" fmla="*/ 2017385 w 2169319"/>
                <a:gd name="csY6" fmla="*/ 771508 h 1355800"/>
                <a:gd name="csX7" fmla="*/ 1651192 w 2169319"/>
                <a:gd name="csY7" fmla="*/ 533477 h 1355800"/>
                <a:gd name="csX8" fmla="*/ 1470976 w 2169319"/>
                <a:gd name="csY8" fmla="*/ 517274 h 1355800"/>
                <a:gd name="csX9" fmla="*/ 892970 w 2169319"/>
                <a:gd name="csY9" fmla="*/ 0 h 1355800"/>
                <a:gd name="csX10" fmla="*/ 1491265 w 2169319"/>
                <a:gd name="csY10" fmla="*/ 84221 h 1355800"/>
                <a:gd name="csX11" fmla="*/ 1507378 w 2169319"/>
                <a:gd name="csY11" fmla="*/ 92081 h 1355800"/>
                <a:gd name="csX12" fmla="*/ 1508263 w 2169319"/>
                <a:gd name="csY12" fmla="*/ 92293 h 1355800"/>
                <a:gd name="csX13" fmla="*/ 1545556 w 2169319"/>
                <a:gd name="csY13" fmla="*/ 109308 h 1355800"/>
                <a:gd name="csX14" fmla="*/ 1549207 w 2169319"/>
                <a:gd name="csY14" fmla="*/ 112484 h 1355800"/>
                <a:gd name="csX15" fmla="*/ 1557789 w 2169319"/>
                <a:gd name="csY15" fmla="*/ 116670 h 1355800"/>
                <a:gd name="csX16" fmla="*/ 1599830 w 2169319"/>
                <a:gd name="csY16" fmla="*/ 152527 h 1355800"/>
                <a:gd name="csX17" fmla="*/ 1602096 w 2169319"/>
                <a:gd name="csY17" fmla="*/ 158478 h 1355800"/>
                <a:gd name="csX18" fmla="*/ 1607356 w 2169319"/>
                <a:gd name="csY18" fmla="*/ 163052 h 1355800"/>
                <a:gd name="csX19" fmla="*/ 1645096 w 2169319"/>
                <a:gd name="csY19" fmla="*/ 239032 h 1355800"/>
                <a:gd name="csX20" fmla="*/ 1720106 w 2169319"/>
                <a:gd name="csY20" fmla="*/ 518974 h 1355800"/>
                <a:gd name="csX21" fmla="*/ 1780841 w 2169319"/>
                <a:gd name="csY21" fmla="*/ 544025 h 1355800"/>
                <a:gd name="csX22" fmla="*/ 2054300 w 2169319"/>
                <a:gd name="csY22" fmla="*/ 703296 h 1355800"/>
                <a:gd name="csX23" fmla="*/ 2072131 w 2169319"/>
                <a:gd name="csY23" fmla="*/ 719880 h 1355800"/>
                <a:gd name="csX24" fmla="*/ 2072294 w 2169319"/>
                <a:gd name="csY24" fmla="*/ 719916 h 1355800"/>
                <a:gd name="csX25" fmla="*/ 2169319 w 2169319"/>
                <a:gd name="csY25" fmla="*/ 987031 h 1355800"/>
                <a:gd name="csX26" fmla="*/ 2072294 w 2169319"/>
                <a:gd name="csY26" fmla="*/ 1254146 h 1355800"/>
                <a:gd name="csX27" fmla="*/ 2062499 w 2169319"/>
                <a:gd name="csY27" fmla="*/ 1256361 h 1355800"/>
                <a:gd name="csX28" fmla="*/ 2050119 w 2169319"/>
                <a:gd name="csY28" fmla="*/ 1262536 h 1355800"/>
                <a:gd name="csX29" fmla="*/ 1523930 w 2169319"/>
                <a:gd name="csY29" fmla="*/ 1344038 h 1355800"/>
                <a:gd name="csX30" fmla="*/ 1299939 w 2169319"/>
                <a:gd name="csY30" fmla="*/ 1353486 h 1355800"/>
                <a:gd name="csX31" fmla="*/ 1222426 w 2169319"/>
                <a:gd name="csY31" fmla="*/ 1353348 h 1355800"/>
                <a:gd name="csX32" fmla="*/ 1167643 w 2169319"/>
                <a:gd name="csY32" fmla="*/ 1355800 h 1355800"/>
                <a:gd name="csX33" fmla="*/ 926022 w 2169319"/>
                <a:gd name="csY33" fmla="*/ 1329753 h 1355800"/>
                <a:gd name="csX34" fmla="*/ 897423 w 2169319"/>
                <a:gd name="csY34" fmla="*/ 1323480 h 1355800"/>
                <a:gd name="csX35" fmla="*/ 898386 w 2169319"/>
                <a:gd name="csY35" fmla="*/ 1320902 h 1355800"/>
                <a:gd name="csX36" fmla="*/ 910830 w 2169319"/>
                <a:gd name="csY36" fmla="*/ 1209675 h 1355800"/>
                <a:gd name="csX37" fmla="*/ 752477 w 2169319"/>
                <a:gd name="csY37" fmla="*/ 923925 h 1355800"/>
                <a:gd name="csX38" fmla="*/ 594124 w 2169319"/>
                <a:gd name="csY38" fmla="*/ 1209675 h 1355800"/>
                <a:gd name="csX39" fmla="*/ 597870 w 2169319"/>
                <a:gd name="csY39" fmla="*/ 1243152 h 1355800"/>
                <a:gd name="csX40" fmla="*/ 464673 w 2169319"/>
                <a:gd name="csY40" fmla="*/ 1195945 h 1355800"/>
                <a:gd name="csX41" fmla="*/ 350715 w 2169319"/>
                <a:gd name="csY41" fmla="*/ 1147419 h 1355800"/>
                <a:gd name="csX42" fmla="*/ 270040 w 2169319"/>
                <a:gd name="csY42" fmla="*/ 1107292 h 1355800"/>
                <a:gd name="csX43" fmla="*/ 273405 w 2169319"/>
                <a:gd name="csY43" fmla="*/ 1098432 h 1355800"/>
                <a:gd name="csX44" fmla="*/ 283370 w 2169319"/>
                <a:gd name="csY44" fmla="*/ 1010841 h 1355800"/>
                <a:gd name="csX45" fmla="*/ 156569 w 2169319"/>
                <a:gd name="csY45" fmla="*/ 785813 h 1355800"/>
                <a:gd name="csX46" fmla="*/ 39733 w 2169319"/>
                <a:gd name="csY46" fmla="*/ 923250 h 1355800"/>
                <a:gd name="csX47" fmla="*/ 36853 w 2169319"/>
                <a:gd name="csY47" fmla="*/ 948561 h 1355800"/>
                <a:gd name="csX48" fmla="*/ 12507 w 2169319"/>
                <a:gd name="csY48" fmla="*/ 912449 h 1355800"/>
                <a:gd name="csX49" fmla="*/ 0 w 2169319"/>
                <a:gd name="csY49" fmla="*/ 850501 h 1355800"/>
                <a:gd name="csX50" fmla="*/ 0 w 2169319"/>
                <a:gd name="csY50" fmla="*/ 625874 h 1355800"/>
                <a:gd name="csX51" fmla="*/ 46613 w 2169319"/>
                <a:gd name="csY51" fmla="*/ 513339 h 1355800"/>
                <a:gd name="csX52" fmla="*/ 56870 w 2169319"/>
                <a:gd name="csY52" fmla="*/ 506424 h 1355800"/>
                <a:gd name="csX53" fmla="*/ 128517 w 2169319"/>
                <a:gd name="csY53" fmla="*/ 239033 h 1355800"/>
                <a:gd name="csX54" fmla="*/ 228058 w 2169319"/>
                <a:gd name="csY54" fmla="*/ 109309 h 1355800"/>
                <a:gd name="csX55" fmla="*/ 262690 w 2169319"/>
                <a:gd name="csY55" fmla="*/ 93508 h 1355800"/>
                <a:gd name="csX56" fmla="*/ 263444 w 2169319"/>
                <a:gd name="csY56" fmla="*/ 92999 h 1355800"/>
                <a:gd name="csX57" fmla="*/ 264571 w 2169319"/>
                <a:gd name="csY57" fmla="*/ 92650 h 1355800"/>
                <a:gd name="csX58" fmla="*/ 265350 w 2169319"/>
                <a:gd name="csY58" fmla="*/ 92294 h 1355800"/>
                <a:gd name="csX59" fmla="*/ 266962 w 2169319"/>
                <a:gd name="csY59" fmla="*/ 91907 h 1355800"/>
                <a:gd name="csX60" fmla="*/ 299268 w 2169319"/>
                <a:gd name="csY60" fmla="*/ 81879 h 1355800"/>
                <a:gd name="csX61" fmla="*/ 303215 w 2169319"/>
                <a:gd name="csY61" fmla="*/ 81481 h 1355800"/>
                <a:gd name="csX62" fmla="*/ 382779 w 2169319"/>
                <a:gd name="csY62" fmla="*/ 55950 h 1355800"/>
                <a:gd name="csX63" fmla="*/ 892970 w 2169319"/>
                <a:gd name="csY63" fmla="*/ 0 h 13558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  <a:cxn ang="0">
                  <a:pos x="csX44" y="csY44"/>
                </a:cxn>
                <a:cxn ang="0">
                  <a:pos x="csX45" y="csY45"/>
                </a:cxn>
                <a:cxn ang="0">
                  <a:pos x="csX46" y="csY46"/>
                </a:cxn>
                <a:cxn ang="0">
                  <a:pos x="csX47" y="csY47"/>
                </a:cxn>
                <a:cxn ang="0">
                  <a:pos x="csX48" y="csY48"/>
                </a:cxn>
                <a:cxn ang="0">
                  <a:pos x="csX49" y="csY49"/>
                </a:cxn>
                <a:cxn ang="0">
                  <a:pos x="csX50" y="csY50"/>
                </a:cxn>
                <a:cxn ang="0">
                  <a:pos x="csX51" y="csY51"/>
                </a:cxn>
                <a:cxn ang="0">
                  <a:pos x="csX52" y="csY52"/>
                </a:cxn>
                <a:cxn ang="0">
                  <a:pos x="csX53" y="csY53"/>
                </a:cxn>
                <a:cxn ang="0">
                  <a:pos x="csX54" y="csY54"/>
                </a:cxn>
                <a:cxn ang="0">
                  <a:pos x="csX55" y="csY55"/>
                </a:cxn>
                <a:cxn ang="0">
                  <a:pos x="csX56" y="csY56"/>
                </a:cxn>
                <a:cxn ang="0">
                  <a:pos x="csX57" y="csY57"/>
                </a:cxn>
                <a:cxn ang="0">
                  <a:pos x="csX58" y="csY58"/>
                </a:cxn>
                <a:cxn ang="0">
                  <a:pos x="csX59" y="csY59"/>
                </a:cxn>
                <a:cxn ang="0">
                  <a:pos x="csX60" y="csY60"/>
                </a:cxn>
                <a:cxn ang="0">
                  <a:pos x="csX61" y="csY61"/>
                </a:cxn>
                <a:cxn ang="0">
                  <a:pos x="csX62" y="csY62"/>
                </a:cxn>
                <a:cxn ang="0">
                  <a:pos x="csX63" y="csY63"/>
                </a:cxn>
              </a:cxnLst>
              <a:rect l="l" t="t" r="r" b="b"/>
              <a:pathLst>
                <a:path w="2169319" h="1355800">
                  <a:moveTo>
                    <a:pt x="1470976" y="517274"/>
                  </a:moveTo>
                  <a:cubicBezTo>
                    <a:pt x="1410712" y="515605"/>
                    <a:pt x="1345266" y="517765"/>
                    <a:pt x="1259668" y="524050"/>
                  </a:cubicBezTo>
                  <a:cubicBezTo>
                    <a:pt x="1088471" y="536619"/>
                    <a:pt x="986367" y="557830"/>
                    <a:pt x="838200" y="597108"/>
                  </a:cubicBezTo>
                  <a:cubicBezTo>
                    <a:pt x="1005745" y="686086"/>
                    <a:pt x="1243736" y="804412"/>
                    <a:pt x="1340835" y="864043"/>
                  </a:cubicBezTo>
                  <a:cubicBezTo>
                    <a:pt x="1437934" y="923674"/>
                    <a:pt x="1386231" y="944772"/>
                    <a:pt x="1420792" y="954893"/>
                  </a:cubicBezTo>
                  <a:cubicBezTo>
                    <a:pt x="1455353" y="965013"/>
                    <a:pt x="1975555" y="887071"/>
                    <a:pt x="2024451" y="867620"/>
                  </a:cubicBezTo>
                  <a:cubicBezTo>
                    <a:pt x="2061442" y="836264"/>
                    <a:pt x="2031970" y="789098"/>
                    <a:pt x="2017385" y="771508"/>
                  </a:cubicBezTo>
                  <a:cubicBezTo>
                    <a:pt x="2002800" y="753918"/>
                    <a:pt x="1846281" y="615996"/>
                    <a:pt x="1651192" y="533477"/>
                  </a:cubicBezTo>
                  <a:cubicBezTo>
                    <a:pt x="1586322" y="524443"/>
                    <a:pt x="1531240" y="518944"/>
                    <a:pt x="1470976" y="517274"/>
                  </a:cubicBezTo>
                  <a:close/>
                  <a:moveTo>
                    <a:pt x="892970" y="0"/>
                  </a:moveTo>
                  <a:cubicBezTo>
                    <a:pt x="1142023" y="0"/>
                    <a:pt x="1361603" y="33408"/>
                    <a:pt x="1491265" y="84221"/>
                  </a:cubicBezTo>
                  <a:lnTo>
                    <a:pt x="1507378" y="92081"/>
                  </a:lnTo>
                  <a:lnTo>
                    <a:pt x="1508263" y="92293"/>
                  </a:lnTo>
                  <a:cubicBezTo>
                    <a:pt x="1521229" y="96768"/>
                    <a:pt x="1533718" y="102474"/>
                    <a:pt x="1545556" y="109308"/>
                  </a:cubicBezTo>
                  <a:lnTo>
                    <a:pt x="1549207" y="112484"/>
                  </a:lnTo>
                  <a:lnTo>
                    <a:pt x="1557789" y="116670"/>
                  </a:lnTo>
                  <a:cubicBezTo>
                    <a:pt x="1576044" y="128097"/>
                    <a:pt x="1590219" y="140092"/>
                    <a:pt x="1599830" y="152527"/>
                  </a:cubicBezTo>
                  <a:lnTo>
                    <a:pt x="1602096" y="158478"/>
                  </a:lnTo>
                  <a:lnTo>
                    <a:pt x="1607356" y="163052"/>
                  </a:lnTo>
                  <a:cubicBezTo>
                    <a:pt x="1624414" y="184943"/>
                    <a:pt x="1637461" y="210539"/>
                    <a:pt x="1645096" y="239032"/>
                  </a:cubicBezTo>
                  <a:lnTo>
                    <a:pt x="1720106" y="518974"/>
                  </a:lnTo>
                  <a:lnTo>
                    <a:pt x="1780841" y="544025"/>
                  </a:lnTo>
                  <a:cubicBezTo>
                    <a:pt x="1896529" y="595901"/>
                    <a:pt x="1991369" y="651369"/>
                    <a:pt x="2054300" y="703296"/>
                  </a:cubicBezTo>
                  <a:lnTo>
                    <a:pt x="2072131" y="719880"/>
                  </a:lnTo>
                  <a:lnTo>
                    <a:pt x="2072294" y="719916"/>
                  </a:lnTo>
                  <a:cubicBezTo>
                    <a:pt x="2127666" y="745340"/>
                    <a:pt x="2169319" y="855271"/>
                    <a:pt x="2169319" y="987031"/>
                  </a:cubicBezTo>
                  <a:cubicBezTo>
                    <a:pt x="2169319" y="1118791"/>
                    <a:pt x="2127666" y="1228722"/>
                    <a:pt x="2072294" y="1254146"/>
                  </a:cubicBezTo>
                  <a:lnTo>
                    <a:pt x="2062499" y="1256361"/>
                  </a:lnTo>
                  <a:lnTo>
                    <a:pt x="2050119" y="1262536"/>
                  </a:lnTo>
                  <a:cubicBezTo>
                    <a:pt x="1964737" y="1295134"/>
                    <a:pt x="1761866" y="1327777"/>
                    <a:pt x="1523930" y="1344038"/>
                  </a:cubicBezTo>
                  <a:cubicBezTo>
                    <a:pt x="1444618" y="1349458"/>
                    <a:pt x="1368919" y="1352545"/>
                    <a:pt x="1299939" y="1353486"/>
                  </a:cubicBezTo>
                  <a:lnTo>
                    <a:pt x="1222426" y="1353348"/>
                  </a:lnTo>
                  <a:lnTo>
                    <a:pt x="1167643" y="1355800"/>
                  </a:lnTo>
                  <a:cubicBezTo>
                    <a:pt x="1099127" y="1355294"/>
                    <a:pt x="1016859" y="1346533"/>
                    <a:pt x="926022" y="1329753"/>
                  </a:cubicBezTo>
                  <a:lnTo>
                    <a:pt x="897423" y="1323480"/>
                  </a:lnTo>
                  <a:lnTo>
                    <a:pt x="898386" y="1320902"/>
                  </a:lnTo>
                  <a:cubicBezTo>
                    <a:pt x="906399" y="1286715"/>
                    <a:pt x="910830" y="1249129"/>
                    <a:pt x="910830" y="1209675"/>
                  </a:cubicBezTo>
                  <a:cubicBezTo>
                    <a:pt x="910830" y="1051860"/>
                    <a:pt x="839933" y="923925"/>
                    <a:pt x="752477" y="923925"/>
                  </a:cubicBezTo>
                  <a:cubicBezTo>
                    <a:pt x="665021" y="923925"/>
                    <a:pt x="594124" y="1051860"/>
                    <a:pt x="594124" y="1209675"/>
                  </a:cubicBezTo>
                  <a:lnTo>
                    <a:pt x="597870" y="1243152"/>
                  </a:lnTo>
                  <a:lnTo>
                    <a:pt x="464673" y="1195945"/>
                  </a:lnTo>
                  <a:cubicBezTo>
                    <a:pt x="424781" y="1180213"/>
                    <a:pt x="386680" y="1163965"/>
                    <a:pt x="350715" y="1147419"/>
                  </a:cubicBezTo>
                  <a:lnTo>
                    <a:pt x="270040" y="1107292"/>
                  </a:lnTo>
                  <a:lnTo>
                    <a:pt x="273405" y="1098432"/>
                  </a:lnTo>
                  <a:cubicBezTo>
                    <a:pt x="279822" y="1071510"/>
                    <a:pt x="283370" y="1041911"/>
                    <a:pt x="283370" y="1010841"/>
                  </a:cubicBezTo>
                  <a:cubicBezTo>
                    <a:pt x="283370" y="886561"/>
                    <a:pt x="226599" y="785813"/>
                    <a:pt x="156569" y="785813"/>
                  </a:cubicBezTo>
                  <a:cubicBezTo>
                    <a:pt x="104047" y="785813"/>
                    <a:pt x="58982" y="842484"/>
                    <a:pt x="39733" y="923250"/>
                  </a:cubicBezTo>
                  <a:lnTo>
                    <a:pt x="36853" y="948561"/>
                  </a:lnTo>
                  <a:lnTo>
                    <a:pt x="12507" y="912449"/>
                  </a:lnTo>
                  <a:cubicBezTo>
                    <a:pt x="4453" y="893409"/>
                    <a:pt x="0" y="872475"/>
                    <a:pt x="0" y="850501"/>
                  </a:cubicBezTo>
                  <a:lnTo>
                    <a:pt x="0" y="625874"/>
                  </a:lnTo>
                  <a:cubicBezTo>
                    <a:pt x="0" y="581926"/>
                    <a:pt x="17813" y="542139"/>
                    <a:pt x="46613" y="513339"/>
                  </a:cubicBezTo>
                  <a:lnTo>
                    <a:pt x="56870" y="506424"/>
                  </a:lnTo>
                  <a:lnTo>
                    <a:pt x="128517" y="239033"/>
                  </a:lnTo>
                  <a:cubicBezTo>
                    <a:pt x="143786" y="182048"/>
                    <a:pt x="180707" y="136647"/>
                    <a:pt x="228058" y="109309"/>
                  </a:cubicBezTo>
                  <a:lnTo>
                    <a:pt x="262690" y="93508"/>
                  </a:lnTo>
                  <a:lnTo>
                    <a:pt x="263444" y="92999"/>
                  </a:lnTo>
                  <a:lnTo>
                    <a:pt x="264571" y="92650"/>
                  </a:lnTo>
                  <a:lnTo>
                    <a:pt x="265350" y="92294"/>
                  </a:lnTo>
                  <a:lnTo>
                    <a:pt x="266962" y="91907"/>
                  </a:lnTo>
                  <a:lnTo>
                    <a:pt x="299268" y="81879"/>
                  </a:lnTo>
                  <a:lnTo>
                    <a:pt x="303215" y="81481"/>
                  </a:lnTo>
                  <a:lnTo>
                    <a:pt x="382779" y="55950"/>
                  </a:lnTo>
                  <a:cubicBezTo>
                    <a:pt x="513348" y="21381"/>
                    <a:pt x="693728" y="0"/>
                    <a:pt x="892970" y="0"/>
                  </a:cubicBezTo>
                  <a:close/>
                </a:path>
              </a:pathLst>
            </a:custGeom>
            <a:solidFill>
              <a:srgbClr val="FF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83" name="フリーフォーム: 図形 282">
              <a:extLst>
                <a:ext uri="{FF2B5EF4-FFF2-40B4-BE49-F238E27FC236}">
                  <a16:creationId xmlns:a16="http://schemas.microsoft.com/office/drawing/2014/main" id="{8CBC9047-80B3-9F5C-E387-9047D37261CE}"/>
                </a:ext>
              </a:extLst>
            </p:cNvPr>
            <p:cNvSpPr/>
            <p:nvPr/>
          </p:nvSpPr>
          <p:spPr>
            <a:xfrm>
              <a:off x="6664487" y="942961"/>
              <a:ext cx="333375" cy="488066"/>
            </a:xfrm>
            <a:custGeom>
              <a:avLst/>
              <a:gdLst>
                <a:gd name="csX0" fmla="*/ 0 w 337002"/>
                <a:gd name="csY0" fmla="*/ 0 h 488066"/>
                <a:gd name="csX1" fmla="*/ 53876 w 337002"/>
                <a:gd name="csY1" fmla="*/ 505 h 488066"/>
                <a:gd name="csX2" fmla="*/ 238125 w 337002"/>
                <a:gd name="csY2" fmla="*/ 30866 h 488066"/>
                <a:gd name="csX3" fmla="*/ 333375 w 337002"/>
                <a:gd name="csY3" fmla="*/ 488066 h 488066"/>
                <a:gd name="csX4" fmla="*/ 0 w 337002"/>
                <a:gd name="csY4" fmla="*/ 406067 h 488066"/>
                <a:gd name="csX5" fmla="*/ 0 w 337002"/>
                <a:gd name="csY5" fmla="*/ 0 h 488066"/>
                <a:gd name="csX0" fmla="*/ 0 w 336521"/>
                <a:gd name="csY0" fmla="*/ 0 h 488066"/>
                <a:gd name="csX1" fmla="*/ 53876 w 336521"/>
                <a:gd name="csY1" fmla="*/ 505 h 488066"/>
                <a:gd name="csX2" fmla="*/ 238125 w 336521"/>
                <a:gd name="csY2" fmla="*/ 30866 h 488066"/>
                <a:gd name="csX3" fmla="*/ 333375 w 336521"/>
                <a:gd name="csY3" fmla="*/ 488066 h 488066"/>
                <a:gd name="csX4" fmla="*/ 0 w 336521"/>
                <a:gd name="csY4" fmla="*/ 406067 h 488066"/>
                <a:gd name="csX5" fmla="*/ 0 w 336521"/>
                <a:gd name="csY5" fmla="*/ 0 h 488066"/>
                <a:gd name="csX0" fmla="*/ 0 w 333375"/>
                <a:gd name="csY0" fmla="*/ 0 h 488066"/>
                <a:gd name="csX1" fmla="*/ 53876 w 333375"/>
                <a:gd name="csY1" fmla="*/ 505 h 488066"/>
                <a:gd name="csX2" fmla="*/ 238125 w 333375"/>
                <a:gd name="csY2" fmla="*/ 30866 h 488066"/>
                <a:gd name="csX3" fmla="*/ 333375 w 333375"/>
                <a:gd name="csY3" fmla="*/ 488066 h 488066"/>
                <a:gd name="csX4" fmla="*/ 0 w 333375"/>
                <a:gd name="csY4" fmla="*/ 406067 h 488066"/>
                <a:gd name="csX5" fmla="*/ 0 w 333375"/>
                <a:gd name="csY5" fmla="*/ 0 h 48806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333375" h="488066">
                  <a:moveTo>
                    <a:pt x="0" y="0"/>
                  </a:moveTo>
                  <a:lnTo>
                    <a:pt x="53876" y="505"/>
                  </a:lnTo>
                  <a:cubicBezTo>
                    <a:pt x="135533" y="3085"/>
                    <a:pt x="208756" y="9435"/>
                    <a:pt x="238125" y="30866"/>
                  </a:cubicBezTo>
                  <a:cubicBezTo>
                    <a:pt x="267494" y="52297"/>
                    <a:pt x="330200" y="357097"/>
                    <a:pt x="333375" y="488066"/>
                  </a:cubicBezTo>
                  <a:lnTo>
                    <a:pt x="0" y="4060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84" name="フリーフォーム: 図形 283">
              <a:extLst>
                <a:ext uri="{FF2B5EF4-FFF2-40B4-BE49-F238E27FC236}">
                  <a16:creationId xmlns:a16="http://schemas.microsoft.com/office/drawing/2014/main" id="{0C6484BC-359F-0C0D-3504-1E9287382F0B}"/>
                </a:ext>
              </a:extLst>
            </p:cNvPr>
            <p:cNvSpPr/>
            <p:nvPr/>
          </p:nvSpPr>
          <p:spPr>
            <a:xfrm>
              <a:off x="6407313" y="944568"/>
              <a:ext cx="207169" cy="392161"/>
            </a:xfrm>
            <a:custGeom>
              <a:avLst/>
              <a:gdLst>
                <a:gd name="csX0" fmla="*/ 207169 w 207169"/>
                <a:gd name="csY0" fmla="*/ 0 h 392161"/>
                <a:gd name="csX1" fmla="*/ 207169 w 207169"/>
                <a:gd name="csY1" fmla="*/ 392161 h 392161"/>
                <a:gd name="csX2" fmla="*/ 0 w 207169"/>
                <a:gd name="csY2" fmla="*/ 341204 h 392161"/>
                <a:gd name="csX3" fmla="*/ 121444 w 207169"/>
                <a:gd name="csY3" fmla="*/ 12591 h 392161"/>
                <a:gd name="csX4" fmla="*/ 195152 w 207169"/>
                <a:gd name="csY4" fmla="*/ 462 h 392161"/>
                <a:gd name="csX5" fmla="*/ 207169 w 207169"/>
                <a:gd name="csY5" fmla="*/ 0 h 39216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</a:cxnLst>
              <a:rect l="l" t="t" r="r" b="b"/>
              <a:pathLst>
                <a:path w="207169" h="392161">
                  <a:moveTo>
                    <a:pt x="207169" y="0"/>
                  </a:moveTo>
                  <a:lnTo>
                    <a:pt x="207169" y="392161"/>
                  </a:lnTo>
                  <a:lnTo>
                    <a:pt x="0" y="341204"/>
                  </a:lnTo>
                  <a:cubicBezTo>
                    <a:pt x="4762" y="219760"/>
                    <a:pt x="70643" y="35610"/>
                    <a:pt x="121444" y="12591"/>
                  </a:cubicBezTo>
                  <a:cubicBezTo>
                    <a:pt x="134144" y="6836"/>
                    <a:pt x="161132" y="2768"/>
                    <a:pt x="195152" y="462"/>
                  </a:cubicBezTo>
                  <a:lnTo>
                    <a:pt x="207169" y="0"/>
                  </a:ln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85" name="フリーフォーム: 図形 284">
              <a:extLst>
                <a:ext uri="{FF2B5EF4-FFF2-40B4-BE49-F238E27FC236}">
                  <a16:creationId xmlns:a16="http://schemas.microsoft.com/office/drawing/2014/main" id="{3EE2C3F9-C06F-E69B-C9CF-CD9A1E945CD3}"/>
                </a:ext>
              </a:extLst>
            </p:cNvPr>
            <p:cNvSpPr/>
            <p:nvPr/>
          </p:nvSpPr>
          <p:spPr>
            <a:xfrm>
              <a:off x="6354269" y="1367002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86" name="フリーフォーム: 図形 285">
              <a:extLst>
                <a:ext uri="{FF2B5EF4-FFF2-40B4-BE49-F238E27FC236}">
                  <a16:creationId xmlns:a16="http://schemas.microsoft.com/office/drawing/2014/main" id="{FAE68F46-74BC-6D53-4CC2-32DB4FAD4D7C}"/>
                </a:ext>
              </a:extLst>
            </p:cNvPr>
            <p:cNvSpPr/>
            <p:nvPr/>
          </p:nvSpPr>
          <p:spPr>
            <a:xfrm>
              <a:off x="6706882" y="1450231"/>
              <a:ext cx="119879" cy="83229"/>
            </a:xfrm>
            <a:custGeom>
              <a:avLst/>
              <a:gdLst>
                <a:gd name="csX0" fmla="*/ 15194 w 119879"/>
                <a:gd name="csY0" fmla="*/ 546 h 83229"/>
                <a:gd name="csX1" fmla="*/ 106195 w 119879"/>
                <a:gd name="csY1" fmla="*/ 22405 h 83229"/>
                <a:gd name="csX2" fmla="*/ 111599 w 119879"/>
                <a:gd name="csY2" fmla="*/ 24498 h 83229"/>
                <a:gd name="csX3" fmla="*/ 119877 w 119879"/>
                <a:gd name="csY3" fmla="*/ 35799 h 83229"/>
                <a:gd name="csX4" fmla="*/ 118871 w 119879"/>
                <a:gd name="csY4" fmla="*/ 75984 h 83229"/>
                <a:gd name="csX5" fmla="*/ 104686 w 119879"/>
                <a:gd name="csY5" fmla="*/ 82684 h 83229"/>
                <a:gd name="csX6" fmla="*/ 13686 w 119879"/>
                <a:gd name="csY6" fmla="*/ 60825 h 83229"/>
                <a:gd name="csX7" fmla="*/ 3 w 119879"/>
                <a:gd name="csY7" fmla="*/ 47432 h 83229"/>
                <a:gd name="csX8" fmla="*/ 1009 w 119879"/>
                <a:gd name="csY8" fmla="*/ 7246 h 83229"/>
                <a:gd name="csX9" fmla="*/ 15194 w 119879"/>
                <a:gd name="csY9" fmla="*/ 546 h 8322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19879" h="83229">
                  <a:moveTo>
                    <a:pt x="15194" y="546"/>
                  </a:moveTo>
                  <a:lnTo>
                    <a:pt x="106195" y="22405"/>
                  </a:lnTo>
                  <a:cubicBezTo>
                    <a:pt x="108119" y="22867"/>
                    <a:pt x="109945" y="23589"/>
                    <a:pt x="111599" y="24498"/>
                  </a:cubicBezTo>
                  <a:cubicBezTo>
                    <a:pt x="116562" y="27224"/>
                    <a:pt x="119981" y="31637"/>
                    <a:pt x="119877" y="35799"/>
                  </a:cubicBezTo>
                  <a:lnTo>
                    <a:pt x="118871" y="75984"/>
                  </a:lnTo>
                  <a:cubicBezTo>
                    <a:pt x="118732" y="81533"/>
                    <a:pt x="112382" y="84533"/>
                    <a:pt x="104686" y="82684"/>
                  </a:cubicBezTo>
                  <a:lnTo>
                    <a:pt x="13686" y="60825"/>
                  </a:lnTo>
                  <a:cubicBezTo>
                    <a:pt x="5990" y="58977"/>
                    <a:pt x="-135" y="52980"/>
                    <a:pt x="3" y="47432"/>
                  </a:cubicBezTo>
                  <a:lnTo>
                    <a:pt x="1009" y="7246"/>
                  </a:lnTo>
                  <a:cubicBezTo>
                    <a:pt x="1148" y="1697"/>
                    <a:pt x="7499" y="-1302"/>
                    <a:pt x="15194" y="546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87" name="楕円 286">
              <a:extLst>
                <a:ext uri="{FF2B5EF4-FFF2-40B4-BE49-F238E27FC236}">
                  <a16:creationId xmlns:a16="http://schemas.microsoft.com/office/drawing/2014/main" id="{AF9C9622-0F83-780F-FFDA-740CF91871FF}"/>
                </a:ext>
              </a:extLst>
            </p:cNvPr>
            <p:cNvSpPr/>
            <p:nvPr/>
          </p:nvSpPr>
          <p:spPr>
            <a:xfrm>
              <a:off x="8299208" y="1650477"/>
              <a:ext cx="98831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88" name="楕円 287">
              <a:extLst>
                <a:ext uri="{FF2B5EF4-FFF2-40B4-BE49-F238E27FC236}">
                  <a16:creationId xmlns:a16="http://schemas.microsoft.com/office/drawing/2014/main" id="{B149A46F-0F23-7691-D44A-73F150F76C9D}"/>
                </a:ext>
              </a:extLst>
            </p:cNvPr>
            <p:cNvSpPr/>
            <p:nvPr/>
          </p:nvSpPr>
          <p:spPr>
            <a:xfrm>
              <a:off x="7443545" y="1738583"/>
              <a:ext cx="173740" cy="241087"/>
            </a:xfrm>
            <a:prstGeom prst="ellipse">
              <a:avLst/>
            </a:prstGeom>
            <a:solidFill>
              <a:srgbClr val="FFFF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89" name="フリーフォーム: 図形 288">
              <a:extLst>
                <a:ext uri="{FF2B5EF4-FFF2-40B4-BE49-F238E27FC236}">
                  <a16:creationId xmlns:a16="http://schemas.microsoft.com/office/drawing/2014/main" id="{E721237E-239C-A3DD-DF58-CBA901EF327C}"/>
                </a:ext>
              </a:extLst>
            </p:cNvPr>
            <p:cNvSpPr/>
            <p:nvPr/>
          </p:nvSpPr>
          <p:spPr>
            <a:xfrm>
              <a:off x="6981567" y="903609"/>
              <a:ext cx="921171" cy="486937"/>
            </a:xfrm>
            <a:custGeom>
              <a:avLst/>
              <a:gdLst>
                <a:gd name="csX0" fmla="*/ 104775 w 942975"/>
                <a:gd name="csY0" fmla="*/ 485775 h 485775"/>
                <a:gd name="csX1" fmla="*/ 542925 w 942975"/>
                <a:gd name="csY1" fmla="*/ 411956 h 485775"/>
                <a:gd name="csX2" fmla="*/ 919162 w 942975"/>
                <a:gd name="csY2" fmla="*/ 447675 h 485775"/>
                <a:gd name="csX3" fmla="*/ 942975 w 942975"/>
                <a:gd name="csY3" fmla="*/ 421481 h 485775"/>
                <a:gd name="csX4" fmla="*/ 842962 w 942975"/>
                <a:gd name="csY4" fmla="*/ 80962 h 485775"/>
                <a:gd name="csX5" fmla="*/ 452437 w 942975"/>
                <a:gd name="csY5" fmla="*/ 0 h 485775"/>
                <a:gd name="csX6" fmla="*/ 0 w 942975"/>
                <a:gd name="csY6" fmla="*/ 76200 h 485775"/>
                <a:gd name="csX7" fmla="*/ 104775 w 942975"/>
                <a:gd name="csY7" fmla="*/ 485775 h 485775"/>
                <a:gd name="csX0" fmla="*/ 105684 w 943884"/>
                <a:gd name="csY0" fmla="*/ 485775 h 485775"/>
                <a:gd name="csX1" fmla="*/ 543834 w 943884"/>
                <a:gd name="csY1" fmla="*/ 411956 h 485775"/>
                <a:gd name="csX2" fmla="*/ 920071 w 943884"/>
                <a:gd name="csY2" fmla="*/ 447675 h 485775"/>
                <a:gd name="csX3" fmla="*/ 943884 w 943884"/>
                <a:gd name="csY3" fmla="*/ 421481 h 485775"/>
                <a:gd name="csX4" fmla="*/ 843871 w 943884"/>
                <a:gd name="csY4" fmla="*/ 80962 h 485775"/>
                <a:gd name="csX5" fmla="*/ 453346 w 943884"/>
                <a:gd name="csY5" fmla="*/ 0 h 485775"/>
                <a:gd name="csX6" fmla="*/ 909 w 943884"/>
                <a:gd name="csY6" fmla="*/ 76200 h 485775"/>
                <a:gd name="csX7" fmla="*/ 105684 w 943884"/>
                <a:gd name="csY7" fmla="*/ 485775 h 485775"/>
                <a:gd name="csX0" fmla="*/ 105560 w 943760"/>
                <a:gd name="csY0" fmla="*/ 485775 h 485775"/>
                <a:gd name="csX1" fmla="*/ 543710 w 943760"/>
                <a:gd name="csY1" fmla="*/ 411956 h 485775"/>
                <a:gd name="csX2" fmla="*/ 919947 w 943760"/>
                <a:gd name="csY2" fmla="*/ 447675 h 485775"/>
                <a:gd name="csX3" fmla="*/ 943760 w 943760"/>
                <a:gd name="csY3" fmla="*/ 421481 h 485775"/>
                <a:gd name="csX4" fmla="*/ 843747 w 943760"/>
                <a:gd name="csY4" fmla="*/ 80962 h 485775"/>
                <a:gd name="csX5" fmla="*/ 453222 w 943760"/>
                <a:gd name="csY5" fmla="*/ 0 h 485775"/>
                <a:gd name="csX6" fmla="*/ 785 w 943760"/>
                <a:gd name="csY6" fmla="*/ 76200 h 485775"/>
                <a:gd name="csX7" fmla="*/ 105560 w 943760"/>
                <a:gd name="csY7" fmla="*/ 485775 h 485775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5560 w 943760"/>
                <a:gd name="csY0" fmla="*/ 486976 h 486976"/>
                <a:gd name="csX1" fmla="*/ 543710 w 943760"/>
                <a:gd name="csY1" fmla="*/ 413157 h 486976"/>
                <a:gd name="csX2" fmla="*/ 919947 w 943760"/>
                <a:gd name="csY2" fmla="*/ 448876 h 486976"/>
                <a:gd name="csX3" fmla="*/ 943760 w 943760"/>
                <a:gd name="csY3" fmla="*/ 422682 h 486976"/>
                <a:gd name="csX4" fmla="*/ 843747 w 943760"/>
                <a:gd name="csY4" fmla="*/ 82163 h 486976"/>
                <a:gd name="csX5" fmla="*/ 453222 w 943760"/>
                <a:gd name="csY5" fmla="*/ 1201 h 486976"/>
                <a:gd name="csX6" fmla="*/ 785 w 943760"/>
                <a:gd name="csY6" fmla="*/ 77401 h 486976"/>
                <a:gd name="csX7" fmla="*/ 105560 w 943760"/>
                <a:gd name="csY7" fmla="*/ 486976 h 486976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22198 w 946011"/>
                <a:gd name="csY2" fmla="*/ 449014 h 487114"/>
                <a:gd name="csX3" fmla="*/ 946011 w 946011"/>
                <a:gd name="csY3" fmla="*/ 422820 h 487114"/>
                <a:gd name="csX4" fmla="*/ 845998 w 946011"/>
                <a:gd name="csY4" fmla="*/ 82301 h 487114"/>
                <a:gd name="csX5" fmla="*/ 455473 w 946011"/>
                <a:gd name="csY5" fmla="*/ 1339 h 487114"/>
                <a:gd name="csX6" fmla="*/ 3036 w 946011"/>
                <a:gd name="csY6" fmla="*/ 77539 h 487114"/>
                <a:gd name="csX7" fmla="*/ 107811 w 946011"/>
                <a:gd name="csY7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7811 w 946011"/>
                <a:gd name="csY0" fmla="*/ 487114 h 487114"/>
                <a:gd name="csX1" fmla="*/ 545961 w 946011"/>
                <a:gd name="csY1" fmla="*/ 413295 h 487114"/>
                <a:gd name="csX2" fmla="*/ 946011 w 946011"/>
                <a:gd name="csY2" fmla="*/ 422820 h 487114"/>
                <a:gd name="csX3" fmla="*/ 845998 w 946011"/>
                <a:gd name="csY3" fmla="*/ 82301 h 487114"/>
                <a:gd name="csX4" fmla="*/ 455473 w 946011"/>
                <a:gd name="csY4" fmla="*/ 1339 h 487114"/>
                <a:gd name="csX5" fmla="*/ 3036 w 946011"/>
                <a:gd name="csY5" fmla="*/ 77539 h 487114"/>
                <a:gd name="csX6" fmla="*/ 107811 w 946011"/>
                <a:gd name="csY6" fmla="*/ 487114 h 487114"/>
                <a:gd name="csX0" fmla="*/ 106784 w 944984"/>
                <a:gd name="csY0" fmla="*/ 486937 h 486937"/>
                <a:gd name="csX1" fmla="*/ 544934 w 944984"/>
                <a:gd name="csY1" fmla="*/ 413118 h 486937"/>
                <a:gd name="csX2" fmla="*/ 944984 w 944984"/>
                <a:gd name="csY2" fmla="*/ 422643 h 486937"/>
                <a:gd name="csX3" fmla="*/ 844971 w 944984"/>
                <a:gd name="csY3" fmla="*/ 82124 h 486937"/>
                <a:gd name="csX4" fmla="*/ 454446 w 944984"/>
                <a:gd name="csY4" fmla="*/ 1162 h 486937"/>
                <a:gd name="csX5" fmla="*/ 2009 w 944984"/>
                <a:gd name="csY5" fmla="*/ 77362 h 486937"/>
                <a:gd name="csX6" fmla="*/ 106784 w 944984"/>
                <a:gd name="csY6" fmla="*/ 486937 h 48693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944984" h="486937">
                  <a:moveTo>
                    <a:pt x="106784" y="486937"/>
                  </a:moveTo>
                  <a:cubicBezTo>
                    <a:pt x="252834" y="462331"/>
                    <a:pt x="352052" y="421849"/>
                    <a:pt x="544934" y="413118"/>
                  </a:cubicBezTo>
                  <a:cubicBezTo>
                    <a:pt x="737816" y="404387"/>
                    <a:pt x="811634" y="419468"/>
                    <a:pt x="944984" y="422643"/>
                  </a:cubicBezTo>
                  <a:cubicBezTo>
                    <a:pt x="911646" y="309137"/>
                    <a:pt x="871165" y="117048"/>
                    <a:pt x="844971" y="82124"/>
                  </a:cubicBezTo>
                  <a:cubicBezTo>
                    <a:pt x="818777" y="47200"/>
                    <a:pt x="729877" y="11481"/>
                    <a:pt x="454446" y="1162"/>
                  </a:cubicBezTo>
                  <a:cubicBezTo>
                    <a:pt x="179015" y="-9157"/>
                    <a:pt x="19471" y="51963"/>
                    <a:pt x="2009" y="77362"/>
                  </a:cubicBezTo>
                  <a:cubicBezTo>
                    <a:pt x="-15453" y="102761"/>
                    <a:pt x="86146" y="474237"/>
                    <a:pt x="106784" y="486937"/>
                  </a:cubicBezTo>
                  <a:close/>
                </a:path>
              </a:pathLst>
            </a:custGeom>
            <a:solidFill>
              <a:srgbClr val="33CCFF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rPr>
                <a:t>　</a:t>
              </a:r>
            </a:p>
          </p:txBody>
        </p:sp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46EE3A46-80C3-CE40-1901-1A3157378318}"/>
                </a:ext>
              </a:extLst>
            </p:cNvPr>
            <p:cNvSpPr/>
            <p:nvPr/>
          </p:nvSpPr>
          <p:spPr>
            <a:xfrm rot="16200000">
              <a:off x="6919486" y="1279308"/>
              <a:ext cx="156752" cy="207167"/>
            </a:xfrm>
            <a:prstGeom prst="round2SameRect">
              <a:avLst>
                <a:gd name="adj1" fmla="val 28820"/>
                <a:gd name="adj2" fmla="val 50000"/>
              </a:avLst>
            </a:prstGeom>
            <a:solidFill>
              <a:srgbClr val="FF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91" name="四角形: 角を丸くする 290">
              <a:extLst>
                <a:ext uri="{FF2B5EF4-FFF2-40B4-BE49-F238E27FC236}">
                  <a16:creationId xmlns:a16="http://schemas.microsoft.com/office/drawing/2014/main" id="{6B3419CD-2970-35FB-85F9-E5EEF7FD7BA1}"/>
                </a:ext>
              </a:extLst>
            </p:cNvPr>
            <p:cNvSpPr/>
            <p:nvPr/>
          </p:nvSpPr>
          <p:spPr>
            <a:xfrm>
              <a:off x="7278667" y="948466"/>
              <a:ext cx="233362" cy="83344"/>
            </a:xfrm>
            <a:prstGeom prst="roundRect">
              <a:avLst>
                <a:gd name="adj" fmla="val 44192"/>
              </a:avLst>
            </a:prstGeom>
            <a:solidFill>
              <a:sysClr val="windowText" lastClr="000000"/>
            </a:solidFill>
            <a:ln w="317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92" name="フリーフォーム: 図形 291">
              <a:extLst>
                <a:ext uri="{FF2B5EF4-FFF2-40B4-BE49-F238E27FC236}">
                  <a16:creationId xmlns:a16="http://schemas.microsoft.com/office/drawing/2014/main" id="{9404542B-C4EF-041E-F967-EDA3BCC35267}"/>
                </a:ext>
              </a:extLst>
            </p:cNvPr>
            <p:cNvSpPr/>
            <p:nvPr/>
          </p:nvSpPr>
          <p:spPr>
            <a:xfrm>
              <a:off x="7141850" y="573554"/>
              <a:ext cx="1206773" cy="810616"/>
            </a:xfrm>
            <a:custGeom>
              <a:avLst/>
              <a:gdLst>
                <a:gd name="csX0" fmla="*/ 0 w 1200150"/>
                <a:gd name="csY0" fmla="*/ 781050 h 781050"/>
                <a:gd name="csX1" fmla="*/ 66675 w 1200150"/>
                <a:gd name="csY1" fmla="*/ 781050 h 781050"/>
                <a:gd name="csX2" fmla="*/ 168275 w 1200150"/>
                <a:gd name="csY2" fmla="*/ 631825 h 781050"/>
                <a:gd name="csX3" fmla="*/ 511175 w 1200150"/>
                <a:gd name="csY3" fmla="*/ 593725 h 781050"/>
                <a:gd name="csX4" fmla="*/ 736600 w 1200150"/>
                <a:gd name="csY4" fmla="*/ 619125 h 781050"/>
                <a:gd name="csX5" fmla="*/ 688975 w 1200150"/>
                <a:gd name="csY5" fmla="*/ 749300 h 781050"/>
                <a:gd name="csX6" fmla="*/ 733425 w 1200150"/>
                <a:gd name="csY6" fmla="*/ 752475 h 781050"/>
                <a:gd name="csX7" fmla="*/ 993775 w 1200150"/>
                <a:gd name="csY7" fmla="*/ 333375 h 781050"/>
                <a:gd name="csX8" fmla="*/ 1200150 w 1200150"/>
                <a:gd name="csY8" fmla="*/ 50800 h 781050"/>
                <a:gd name="csX9" fmla="*/ 869950 w 1200150"/>
                <a:gd name="csY9" fmla="*/ 0 h 781050"/>
                <a:gd name="csX10" fmla="*/ 508000 w 1200150"/>
                <a:gd name="csY10" fmla="*/ 25400 h 781050"/>
                <a:gd name="csX11" fmla="*/ 184150 w 1200150"/>
                <a:gd name="csY11" fmla="*/ 381000 h 781050"/>
                <a:gd name="csX12" fmla="*/ 0 w 1200150"/>
                <a:gd name="csY12" fmla="*/ 781050 h 781050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150"/>
                <a:gd name="csY0" fmla="*/ 785725 h 785725"/>
                <a:gd name="csX1" fmla="*/ 66675 w 1200150"/>
                <a:gd name="csY1" fmla="*/ 785725 h 785725"/>
                <a:gd name="csX2" fmla="*/ 168275 w 1200150"/>
                <a:gd name="csY2" fmla="*/ 636500 h 785725"/>
                <a:gd name="csX3" fmla="*/ 511175 w 1200150"/>
                <a:gd name="csY3" fmla="*/ 598400 h 785725"/>
                <a:gd name="csX4" fmla="*/ 736600 w 1200150"/>
                <a:gd name="csY4" fmla="*/ 623800 h 785725"/>
                <a:gd name="csX5" fmla="*/ 688975 w 1200150"/>
                <a:gd name="csY5" fmla="*/ 753975 h 785725"/>
                <a:gd name="csX6" fmla="*/ 733425 w 1200150"/>
                <a:gd name="csY6" fmla="*/ 757150 h 785725"/>
                <a:gd name="csX7" fmla="*/ 993775 w 1200150"/>
                <a:gd name="csY7" fmla="*/ 338050 h 785725"/>
                <a:gd name="csX8" fmla="*/ 1200150 w 1200150"/>
                <a:gd name="csY8" fmla="*/ 55475 h 785725"/>
                <a:gd name="csX9" fmla="*/ 869950 w 1200150"/>
                <a:gd name="csY9" fmla="*/ 4675 h 785725"/>
                <a:gd name="csX10" fmla="*/ 508000 w 1200150"/>
                <a:gd name="csY10" fmla="*/ 30075 h 785725"/>
                <a:gd name="csX11" fmla="*/ 184150 w 1200150"/>
                <a:gd name="csY11" fmla="*/ 385675 h 785725"/>
                <a:gd name="csX12" fmla="*/ 0 w 1200150"/>
                <a:gd name="csY12" fmla="*/ 785725 h 785725"/>
                <a:gd name="csX0" fmla="*/ 0 w 1200423"/>
                <a:gd name="csY0" fmla="*/ 785725 h 785725"/>
                <a:gd name="csX1" fmla="*/ 66675 w 1200423"/>
                <a:gd name="csY1" fmla="*/ 785725 h 785725"/>
                <a:gd name="csX2" fmla="*/ 168275 w 1200423"/>
                <a:gd name="csY2" fmla="*/ 636500 h 785725"/>
                <a:gd name="csX3" fmla="*/ 511175 w 1200423"/>
                <a:gd name="csY3" fmla="*/ 598400 h 785725"/>
                <a:gd name="csX4" fmla="*/ 736600 w 1200423"/>
                <a:gd name="csY4" fmla="*/ 623800 h 785725"/>
                <a:gd name="csX5" fmla="*/ 688975 w 1200423"/>
                <a:gd name="csY5" fmla="*/ 753975 h 785725"/>
                <a:gd name="csX6" fmla="*/ 733425 w 1200423"/>
                <a:gd name="csY6" fmla="*/ 757150 h 785725"/>
                <a:gd name="csX7" fmla="*/ 993775 w 1200423"/>
                <a:gd name="csY7" fmla="*/ 338050 h 785725"/>
                <a:gd name="csX8" fmla="*/ 1200150 w 1200423"/>
                <a:gd name="csY8" fmla="*/ 55475 h 785725"/>
                <a:gd name="csX9" fmla="*/ 869950 w 1200423"/>
                <a:gd name="csY9" fmla="*/ 4675 h 785725"/>
                <a:gd name="csX10" fmla="*/ 508000 w 1200423"/>
                <a:gd name="csY10" fmla="*/ 30075 h 785725"/>
                <a:gd name="csX11" fmla="*/ 184150 w 1200423"/>
                <a:gd name="csY11" fmla="*/ 385675 h 785725"/>
                <a:gd name="csX12" fmla="*/ 0 w 1200423"/>
                <a:gd name="csY12" fmla="*/ 785725 h 785725"/>
                <a:gd name="csX0" fmla="*/ 0 w 1200423"/>
                <a:gd name="csY0" fmla="*/ 781050 h 781050"/>
                <a:gd name="csX1" fmla="*/ 66675 w 1200423"/>
                <a:gd name="csY1" fmla="*/ 781050 h 781050"/>
                <a:gd name="csX2" fmla="*/ 168275 w 1200423"/>
                <a:gd name="csY2" fmla="*/ 631825 h 781050"/>
                <a:gd name="csX3" fmla="*/ 511175 w 1200423"/>
                <a:gd name="csY3" fmla="*/ 593725 h 781050"/>
                <a:gd name="csX4" fmla="*/ 736600 w 1200423"/>
                <a:gd name="csY4" fmla="*/ 619125 h 781050"/>
                <a:gd name="csX5" fmla="*/ 688975 w 1200423"/>
                <a:gd name="csY5" fmla="*/ 749300 h 781050"/>
                <a:gd name="csX6" fmla="*/ 733425 w 1200423"/>
                <a:gd name="csY6" fmla="*/ 752475 h 781050"/>
                <a:gd name="csX7" fmla="*/ 993775 w 1200423"/>
                <a:gd name="csY7" fmla="*/ 333375 h 781050"/>
                <a:gd name="csX8" fmla="*/ 1200150 w 1200423"/>
                <a:gd name="csY8" fmla="*/ 69850 h 781050"/>
                <a:gd name="csX9" fmla="*/ 869950 w 1200423"/>
                <a:gd name="csY9" fmla="*/ 0 h 781050"/>
                <a:gd name="csX10" fmla="*/ 508000 w 1200423"/>
                <a:gd name="csY10" fmla="*/ 25400 h 781050"/>
                <a:gd name="csX11" fmla="*/ 184150 w 1200423"/>
                <a:gd name="csY11" fmla="*/ 381000 h 781050"/>
                <a:gd name="csX12" fmla="*/ 0 w 1200423"/>
                <a:gd name="csY12" fmla="*/ 781050 h 78105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160 h 781160"/>
                <a:gd name="csX1" fmla="*/ 66675 w 1200423"/>
                <a:gd name="csY1" fmla="*/ 781160 h 781160"/>
                <a:gd name="csX2" fmla="*/ 168275 w 1200423"/>
                <a:gd name="csY2" fmla="*/ 631935 h 781160"/>
                <a:gd name="csX3" fmla="*/ 511175 w 1200423"/>
                <a:gd name="csY3" fmla="*/ 593835 h 781160"/>
                <a:gd name="csX4" fmla="*/ 736600 w 1200423"/>
                <a:gd name="csY4" fmla="*/ 619235 h 781160"/>
                <a:gd name="csX5" fmla="*/ 688975 w 1200423"/>
                <a:gd name="csY5" fmla="*/ 749410 h 781160"/>
                <a:gd name="csX6" fmla="*/ 733425 w 1200423"/>
                <a:gd name="csY6" fmla="*/ 752585 h 781160"/>
                <a:gd name="csX7" fmla="*/ 993775 w 1200423"/>
                <a:gd name="csY7" fmla="*/ 333485 h 781160"/>
                <a:gd name="csX8" fmla="*/ 1200150 w 1200423"/>
                <a:gd name="csY8" fmla="*/ 69960 h 781160"/>
                <a:gd name="csX9" fmla="*/ 869950 w 1200423"/>
                <a:gd name="csY9" fmla="*/ 110 h 781160"/>
                <a:gd name="csX10" fmla="*/ 508000 w 1200423"/>
                <a:gd name="csY10" fmla="*/ 25510 h 781160"/>
                <a:gd name="csX11" fmla="*/ 184150 w 1200423"/>
                <a:gd name="csY11" fmla="*/ 381110 h 781160"/>
                <a:gd name="csX12" fmla="*/ 0 w 1200423"/>
                <a:gd name="csY12" fmla="*/ 781160 h 781160"/>
                <a:gd name="csX0" fmla="*/ 0 w 1200423"/>
                <a:gd name="csY0" fmla="*/ 781642 h 781642"/>
                <a:gd name="csX1" fmla="*/ 66675 w 1200423"/>
                <a:gd name="csY1" fmla="*/ 781642 h 781642"/>
                <a:gd name="csX2" fmla="*/ 168275 w 1200423"/>
                <a:gd name="csY2" fmla="*/ 632417 h 781642"/>
                <a:gd name="csX3" fmla="*/ 511175 w 1200423"/>
                <a:gd name="csY3" fmla="*/ 594317 h 781642"/>
                <a:gd name="csX4" fmla="*/ 736600 w 1200423"/>
                <a:gd name="csY4" fmla="*/ 619717 h 781642"/>
                <a:gd name="csX5" fmla="*/ 688975 w 1200423"/>
                <a:gd name="csY5" fmla="*/ 749892 h 781642"/>
                <a:gd name="csX6" fmla="*/ 733425 w 1200423"/>
                <a:gd name="csY6" fmla="*/ 753067 h 781642"/>
                <a:gd name="csX7" fmla="*/ 993775 w 1200423"/>
                <a:gd name="csY7" fmla="*/ 333967 h 781642"/>
                <a:gd name="csX8" fmla="*/ 1200150 w 1200423"/>
                <a:gd name="csY8" fmla="*/ 70442 h 781642"/>
                <a:gd name="csX9" fmla="*/ 869950 w 1200423"/>
                <a:gd name="csY9" fmla="*/ 592 h 781642"/>
                <a:gd name="csX10" fmla="*/ 485775 w 1200423"/>
                <a:gd name="csY10" fmla="*/ 41867 h 781642"/>
                <a:gd name="csX11" fmla="*/ 184150 w 1200423"/>
                <a:gd name="csY11" fmla="*/ 381592 h 781642"/>
                <a:gd name="csX12" fmla="*/ 0 w 1200423"/>
                <a:gd name="csY12" fmla="*/ 781642 h 781642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36600 w 1200423"/>
                <a:gd name="csY4" fmla="*/ 6201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0423"/>
                <a:gd name="csY0" fmla="*/ 782041 h 782041"/>
                <a:gd name="csX1" fmla="*/ 66675 w 1200423"/>
                <a:gd name="csY1" fmla="*/ 782041 h 782041"/>
                <a:gd name="csX2" fmla="*/ 168275 w 1200423"/>
                <a:gd name="csY2" fmla="*/ 632816 h 782041"/>
                <a:gd name="csX3" fmla="*/ 511175 w 1200423"/>
                <a:gd name="csY3" fmla="*/ 594716 h 782041"/>
                <a:gd name="csX4" fmla="*/ 749300 w 1200423"/>
                <a:gd name="csY4" fmla="*/ 632816 h 782041"/>
                <a:gd name="csX5" fmla="*/ 688975 w 1200423"/>
                <a:gd name="csY5" fmla="*/ 750291 h 782041"/>
                <a:gd name="csX6" fmla="*/ 733425 w 1200423"/>
                <a:gd name="csY6" fmla="*/ 753466 h 782041"/>
                <a:gd name="csX7" fmla="*/ 993775 w 1200423"/>
                <a:gd name="csY7" fmla="*/ 334366 h 782041"/>
                <a:gd name="csX8" fmla="*/ 1200150 w 1200423"/>
                <a:gd name="csY8" fmla="*/ 70841 h 782041"/>
                <a:gd name="csX9" fmla="*/ 869950 w 1200423"/>
                <a:gd name="csY9" fmla="*/ 991 h 782041"/>
                <a:gd name="csX10" fmla="*/ 485775 w 1200423"/>
                <a:gd name="csY10" fmla="*/ 42266 h 782041"/>
                <a:gd name="csX11" fmla="*/ 184150 w 1200423"/>
                <a:gd name="csY11" fmla="*/ 381991 h 782041"/>
                <a:gd name="csX12" fmla="*/ 0 w 1200423"/>
                <a:gd name="csY12" fmla="*/ 782041 h 782041"/>
                <a:gd name="csX0" fmla="*/ 0 w 1206773"/>
                <a:gd name="csY0" fmla="*/ 810616 h 810616"/>
                <a:gd name="csX1" fmla="*/ 73025 w 1206773"/>
                <a:gd name="csY1" fmla="*/ 782041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174625 w 1206773"/>
                <a:gd name="csY2" fmla="*/ 632816 h 810616"/>
                <a:gd name="csX3" fmla="*/ 517525 w 1206773"/>
                <a:gd name="csY3" fmla="*/ 594716 h 810616"/>
                <a:gd name="csX4" fmla="*/ 755650 w 1206773"/>
                <a:gd name="csY4" fmla="*/ 632816 h 810616"/>
                <a:gd name="csX5" fmla="*/ 695325 w 1206773"/>
                <a:gd name="csY5" fmla="*/ 750291 h 810616"/>
                <a:gd name="csX6" fmla="*/ 739775 w 1206773"/>
                <a:gd name="csY6" fmla="*/ 753466 h 810616"/>
                <a:gd name="csX7" fmla="*/ 1000125 w 1206773"/>
                <a:gd name="csY7" fmla="*/ 334366 h 810616"/>
                <a:gd name="csX8" fmla="*/ 1206500 w 1206773"/>
                <a:gd name="csY8" fmla="*/ 70841 h 810616"/>
                <a:gd name="csX9" fmla="*/ 876300 w 1206773"/>
                <a:gd name="csY9" fmla="*/ 991 h 810616"/>
                <a:gd name="csX10" fmla="*/ 492125 w 1206773"/>
                <a:gd name="csY10" fmla="*/ 42266 h 810616"/>
                <a:gd name="csX11" fmla="*/ 190500 w 1206773"/>
                <a:gd name="csY11" fmla="*/ 381991 h 810616"/>
                <a:gd name="csX12" fmla="*/ 0 w 1206773"/>
                <a:gd name="csY12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517525 w 1206773"/>
                <a:gd name="csY2" fmla="*/ 594716 h 810616"/>
                <a:gd name="csX3" fmla="*/ 755650 w 1206773"/>
                <a:gd name="csY3" fmla="*/ 632816 h 810616"/>
                <a:gd name="csX4" fmla="*/ 695325 w 1206773"/>
                <a:gd name="csY4" fmla="*/ 750291 h 810616"/>
                <a:gd name="csX5" fmla="*/ 739775 w 1206773"/>
                <a:gd name="csY5" fmla="*/ 753466 h 810616"/>
                <a:gd name="csX6" fmla="*/ 1000125 w 1206773"/>
                <a:gd name="csY6" fmla="*/ 334366 h 810616"/>
                <a:gd name="csX7" fmla="*/ 1206500 w 1206773"/>
                <a:gd name="csY7" fmla="*/ 70841 h 810616"/>
                <a:gd name="csX8" fmla="*/ 876300 w 1206773"/>
                <a:gd name="csY8" fmla="*/ 991 h 810616"/>
                <a:gd name="csX9" fmla="*/ 492125 w 1206773"/>
                <a:gd name="csY9" fmla="*/ 42266 h 810616"/>
                <a:gd name="csX10" fmla="*/ 190500 w 1206773"/>
                <a:gd name="csY10" fmla="*/ 381991 h 810616"/>
                <a:gd name="csX11" fmla="*/ 0 w 1206773"/>
                <a:gd name="csY11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755650 w 1206773"/>
                <a:gd name="csY2" fmla="*/ 632816 h 810616"/>
                <a:gd name="csX3" fmla="*/ 695325 w 1206773"/>
                <a:gd name="csY3" fmla="*/ 750291 h 810616"/>
                <a:gd name="csX4" fmla="*/ 739775 w 1206773"/>
                <a:gd name="csY4" fmla="*/ 753466 h 810616"/>
                <a:gd name="csX5" fmla="*/ 1000125 w 1206773"/>
                <a:gd name="csY5" fmla="*/ 334366 h 810616"/>
                <a:gd name="csX6" fmla="*/ 1206500 w 1206773"/>
                <a:gd name="csY6" fmla="*/ 70841 h 810616"/>
                <a:gd name="csX7" fmla="*/ 876300 w 1206773"/>
                <a:gd name="csY7" fmla="*/ 991 h 810616"/>
                <a:gd name="csX8" fmla="*/ 492125 w 1206773"/>
                <a:gd name="csY8" fmla="*/ 42266 h 810616"/>
                <a:gd name="csX9" fmla="*/ 190500 w 1206773"/>
                <a:gd name="csY9" fmla="*/ 381991 h 810616"/>
                <a:gd name="csX10" fmla="*/ 0 w 1206773"/>
                <a:gd name="csY10" fmla="*/ 810616 h 810616"/>
                <a:gd name="csX0" fmla="*/ 0 w 1206773"/>
                <a:gd name="csY0" fmla="*/ 810616 h 810616"/>
                <a:gd name="csX1" fmla="*/ 69850 w 1206773"/>
                <a:gd name="csY1" fmla="*/ 797916 h 810616"/>
                <a:gd name="csX2" fmla="*/ 695325 w 1206773"/>
                <a:gd name="csY2" fmla="*/ 750291 h 810616"/>
                <a:gd name="csX3" fmla="*/ 739775 w 1206773"/>
                <a:gd name="csY3" fmla="*/ 753466 h 810616"/>
                <a:gd name="csX4" fmla="*/ 1000125 w 1206773"/>
                <a:gd name="csY4" fmla="*/ 334366 h 810616"/>
                <a:gd name="csX5" fmla="*/ 1206500 w 1206773"/>
                <a:gd name="csY5" fmla="*/ 70841 h 810616"/>
                <a:gd name="csX6" fmla="*/ 876300 w 1206773"/>
                <a:gd name="csY6" fmla="*/ 991 h 810616"/>
                <a:gd name="csX7" fmla="*/ 492125 w 1206773"/>
                <a:gd name="csY7" fmla="*/ 42266 h 810616"/>
                <a:gd name="csX8" fmla="*/ 190500 w 1206773"/>
                <a:gd name="csY8" fmla="*/ 381991 h 810616"/>
                <a:gd name="csX9" fmla="*/ 0 w 1206773"/>
                <a:gd name="csY9" fmla="*/ 810616 h 81061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1206773" h="810616">
                  <a:moveTo>
                    <a:pt x="0" y="810616"/>
                  </a:moveTo>
                  <a:lnTo>
                    <a:pt x="69850" y="797916"/>
                  </a:lnTo>
                  <a:lnTo>
                    <a:pt x="695325" y="750291"/>
                  </a:lnTo>
                  <a:lnTo>
                    <a:pt x="739775" y="753466"/>
                  </a:lnTo>
                  <a:lnTo>
                    <a:pt x="1000125" y="334366"/>
                  </a:lnTo>
                  <a:cubicBezTo>
                    <a:pt x="1068917" y="240174"/>
                    <a:pt x="1213908" y="114233"/>
                    <a:pt x="1206500" y="70841"/>
                  </a:cubicBezTo>
                  <a:cubicBezTo>
                    <a:pt x="1199092" y="27449"/>
                    <a:pt x="995362" y="5753"/>
                    <a:pt x="876300" y="991"/>
                  </a:cubicBezTo>
                  <a:cubicBezTo>
                    <a:pt x="757238" y="-3771"/>
                    <a:pt x="536575" y="8399"/>
                    <a:pt x="492125" y="42266"/>
                  </a:cubicBezTo>
                  <a:cubicBezTo>
                    <a:pt x="447675" y="76133"/>
                    <a:pt x="272521" y="253933"/>
                    <a:pt x="190500" y="381991"/>
                  </a:cubicBezTo>
                  <a:cubicBezTo>
                    <a:pt x="108479" y="510049"/>
                    <a:pt x="23283" y="677266"/>
                    <a:pt x="0" y="810616"/>
                  </a:cubicBez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cxnSp>
          <p:nvCxnSpPr>
            <p:cNvPr id="293" name="直線コネクタ 292">
              <a:extLst>
                <a:ext uri="{FF2B5EF4-FFF2-40B4-BE49-F238E27FC236}">
                  <a16:creationId xmlns:a16="http://schemas.microsoft.com/office/drawing/2014/main" id="{6E750FC1-E619-6310-59D3-74D4B8FDDC5B}"/>
                </a:ext>
              </a:extLst>
            </p:cNvPr>
            <p:cNvCxnSpPr>
              <a:cxnSpLocks/>
              <a:endCxn id="292" idx="4"/>
            </p:cNvCxnSpPr>
            <p:nvPr/>
          </p:nvCxnSpPr>
          <p:spPr>
            <a:xfrm flipH="1" flipV="1">
              <a:off x="8141975" y="907920"/>
              <a:ext cx="112469" cy="666595"/>
            </a:xfrm>
            <a:prstGeom prst="line">
              <a:avLst/>
            </a:prstGeom>
            <a:solidFill>
              <a:sysClr val="windowText" lastClr="000000">
                <a:lumMod val="50000"/>
                <a:lumOff val="50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round/>
            </a:ln>
            <a:effectLst/>
          </p:spPr>
        </p:cxnSp>
        <p:sp>
          <p:nvSpPr>
            <p:cNvPr id="294" name="フリーフォーム: 図形 293">
              <a:extLst>
                <a:ext uri="{FF2B5EF4-FFF2-40B4-BE49-F238E27FC236}">
                  <a16:creationId xmlns:a16="http://schemas.microsoft.com/office/drawing/2014/main" id="{CEC107BF-5097-A39E-EBFC-0F994EF8FB90}"/>
                </a:ext>
              </a:extLst>
            </p:cNvPr>
            <p:cNvSpPr/>
            <p:nvPr/>
          </p:nvSpPr>
          <p:spPr>
            <a:xfrm rot="20409671">
              <a:off x="7720360" y="1833420"/>
              <a:ext cx="557602" cy="225100"/>
            </a:xfrm>
            <a:custGeom>
              <a:avLst/>
              <a:gdLst>
                <a:gd name="csX0" fmla="*/ 97822 w 948569"/>
                <a:gd name="csY0" fmla="*/ 489 h 514477"/>
                <a:gd name="csX1" fmla="*/ 118248 w 948569"/>
                <a:gd name="csY1" fmla="*/ 1769 h 514477"/>
                <a:gd name="csX2" fmla="*/ 910357 w 948569"/>
                <a:gd name="csY2" fmla="*/ 214014 h 514477"/>
                <a:gd name="csX3" fmla="*/ 946801 w 948569"/>
                <a:gd name="csY3" fmla="*/ 277137 h 514477"/>
                <a:gd name="csX4" fmla="*/ 893445 w 948569"/>
                <a:gd name="csY4" fmla="*/ 476265 h 514477"/>
                <a:gd name="csX5" fmla="*/ 830321 w 948569"/>
                <a:gd name="csY5" fmla="*/ 512709 h 514477"/>
                <a:gd name="csX6" fmla="*/ 38213 w 948569"/>
                <a:gd name="csY6" fmla="*/ 300464 h 514477"/>
                <a:gd name="csX7" fmla="*/ 1769 w 948569"/>
                <a:gd name="csY7" fmla="*/ 237341 h 514477"/>
                <a:gd name="csX8" fmla="*/ 55125 w 948569"/>
                <a:gd name="csY8" fmla="*/ 38213 h 514477"/>
                <a:gd name="csX9" fmla="*/ 97822 w 948569"/>
                <a:gd name="csY9" fmla="*/ 489 h 514477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948569" h="514477">
                  <a:moveTo>
                    <a:pt x="97822" y="489"/>
                  </a:moveTo>
                  <a:cubicBezTo>
                    <a:pt x="104452" y="-434"/>
                    <a:pt x="111374" y="-73"/>
                    <a:pt x="118248" y="1769"/>
                  </a:cubicBezTo>
                  <a:lnTo>
                    <a:pt x="910357" y="214014"/>
                  </a:lnTo>
                  <a:cubicBezTo>
                    <a:pt x="937852" y="221381"/>
                    <a:pt x="954168" y="249642"/>
                    <a:pt x="946801" y="277137"/>
                  </a:cubicBezTo>
                  <a:lnTo>
                    <a:pt x="893445" y="476265"/>
                  </a:lnTo>
                  <a:cubicBezTo>
                    <a:pt x="886077" y="503760"/>
                    <a:pt x="857816" y="520076"/>
                    <a:pt x="830321" y="512709"/>
                  </a:cubicBezTo>
                  <a:lnTo>
                    <a:pt x="38213" y="300464"/>
                  </a:lnTo>
                  <a:cubicBezTo>
                    <a:pt x="10718" y="293097"/>
                    <a:pt x="-5599" y="264836"/>
                    <a:pt x="1769" y="237341"/>
                  </a:cubicBezTo>
                  <a:lnTo>
                    <a:pt x="55125" y="38213"/>
                  </a:lnTo>
                  <a:cubicBezTo>
                    <a:pt x="60650" y="17592"/>
                    <a:pt x="77928" y="3259"/>
                    <a:pt x="97822" y="489"/>
                  </a:cubicBezTo>
                  <a:close/>
                </a:path>
              </a:pathLst>
            </a:custGeom>
            <a:solidFill>
              <a:srgbClr val="C00000"/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95" name="フリーフォーム: 図形 294">
              <a:extLst>
                <a:ext uri="{FF2B5EF4-FFF2-40B4-BE49-F238E27FC236}">
                  <a16:creationId xmlns:a16="http://schemas.microsoft.com/office/drawing/2014/main" id="{761B192E-1572-D3F8-BD90-C26B1356D5C7}"/>
                </a:ext>
              </a:extLst>
            </p:cNvPr>
            <p:cNvSpPr/>
            <p:nvPr/>
          </p:nvSpPr>
          <p:spPr>
            <a:xfrm>
              <a:off x="7913574" y="1958930"/>
              <a:ext cx="243220" cy="220246"/>
            </a:xfrm>
            <a:custGeom>
              <a:avLst/>
              <a:gdLst>
                <a:gd name="csX0" fmla="*/ 0 w 235744"/>
                <a:gd name="csY0" fmla="*/ 166688 h 166688"/>
                <a:gd name="csX1" fmla="*/ 4763 w 235744"/>
                <a:gd name="csY1" fmla="*/ 30956 h 166688"/>
                <a:gd name="csX2" fmla="*/ 235744 w 235744"/>
                <a:gd name="csY2" fmla="*/ 0 h 166688"/>
                <a:gd name="csX3" fmla="*/ 233363 w 235744"/>
                <a:gd name="csY3" fmla="*/ 145256 h 166688"/>
                <a:gd name="csX4" fmla="*/ 0 w 235744"/>
                <a:gd name="csY4" fmla="*/ 166688 h 166688"/>
                <a:gd name="csX0" fmla="*/ 0 w 235744"/>
                <a:gd name="csY0" fmla="*/ 185738 h 185738"/>
                <a:gd name="csX1" fmla="*/ 4763 w 235744"/>
                <a:gd name="csY1" fmla="*/ 30956 h 185738"/>
                <a:gd name="csX2" fmla="*/ 235744 w 235744"/>
                <a:gd name="csY2" fmla="*/ 0 h 185738"/>
                <a:gd name="csX3" fmla="*/ 233363 w 235744"/>
                <a:gd name="csY3" fmla="*/ 145256 h 185738"/>
                <a:gd name="csX4" fmla="*/ 0 w 235744"/>
                <a:gd name="csY4" fmla="*/ 185738 h 1857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235744" h="185738">
                  <a:moveTo>
                    <a:pt x="0" y="185738"/>
                  </a:moveTo>
                  <a:lnTo>
                    <a:pt x="4763" y="30956"/>
                  </a:lnTo>
                  <a:lnTo>
                    <a:pt x="235744" y="0"/>
                  </a:lnTo>
                  <a:cubicBezTo>
                    <a:pt x="234950" y="48419"/>
                    <a:pt x="234157" y="96837"/>
                    <a:pt x="233363" y="145256"/>
                  </a:cubicBezTo>
                  <a:lnTo>
                    <a:pt x="0" y="185738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rnd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96" name="楕円 295">
              <a:extLst>
                <a:ext uri="{FF2B5EF4-FFF2-40B4-BE49-F238E27FC236}">
                  <a16:creationId xmlns:a16="http://schemas.microsoft.com/office/drawing/2014/main" id="{83024001-3763-0DCC-BF6E-1FCB2405F6BE}"/>
                </a:ext>
              </a:extLst>
            </p:cNvPr>
            <p:cNvSpPr/>
            <p:nvPr/>
          </p:nvSpPr>
          <p:spPr>
            <a:xfrm>
              <a:off x="7734858" y="1454460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97" name="楕円 296">
              <a:extLst>
                <a:ext uri="{FF2B5EF4-FFF2-40B4-BE49-F238E27FC236}">
                  <a16:creationId xmlns:a16="http://schemas.microsoft.com/office/drawing/2014/main" id="{4DB03770-DF50-7796-9D5E-C6AAE8C3DAAF}"/>
                </a:ext>
              </a:extLst>
            </p:cNvPr>
            <p:cNvSpPr/>
            <p:nvPr/>
          </p:nvSpPr>
          <p:spPr>
            <a:xfrm>
              <a:off x="7867290" y="1478855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98" name="楕円 297">
              <a:extLst>
                <a:ext uri="{FF2B5EF4-FFF2-40B4-BE49-F238E27FC236}">
                  <a16:creationId xmlns:a16="http://schemas.microsoft.com/office/drawing/2014/main" id="{3B01C2BB-3048-386E-9531-3387BE5B76F8}"/>
                </a:ext>
              </a:extLst>
            </p:cNvPr>
            <p:cNvSpPr/>
            <p:nvPr/>
          </p:nvSpPr>
          <p:spPr>
            <a:xfrm>
              <a:off x="7943490" y="1431230"/>
              <a:ext cx="77354" cy="45719"/>
            </a:xfrm>
            <a:prstGeom prst="ellipse">
              <a:avLst/>
            </a:prstGeom>
            <a:solidFill>
              <a:srgbClr val="002060"/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299" name="フリーフォーム: 図形 298">
              <a:extLst>
                <a:ext uri="{FF2B5EF4-FFF2-40B4-BE49-F238E27FC236}">
                  <a16:creationId xmlns:a16="http://schemas.microsoft.com/office/drawing/2014/main" id="{BD80B0D0-43FB-45FE-097C-C94A321706F3}"/>
                </a:ext>
              </a:extLst>
            </p:cNvPr>
            <p:cNvSpPr/>
            <p:nvPr/>
          </p:nvSpPr>
          <p:spPr>
            <a:xfrm>
              <a:off x="7602340" y="1197465"/>
              <a:ext cx="237757" cy="213321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00" name="フリーフォーム: 図形 299">
              <a:extLst>
                <a:ext uri="{FF2B5EF4-FFF2-40B4-BE49-F238E27FC236}">
                  <a16:creationId xmlns:a16="http://schemas.microsoft.com/office/drawing/2014/main" id="{8651D679-A8B1-E68F-F4C1-51DE912D9407}"/>
                </a:ext>
              </a:extLst>
            </p:cNvPr>
            <p:cNvSpPr/>
            <p:nvPr/>
          </p:nvSpPr>
          <p:spPr>
            <a:xfrm>
              <a:off x="7917714" y="804530"/>
              <a:ext cx="471119" cy="422699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01" name="フリーフォーム: 図形 300">
              <a:extLst>
                <a:ext uri="{FF2B5EF4-FFF2-40B4-BE49-F238E27FC236}">
                  <a16:creationId xmlns:a16="http://schemas.microsoft.com/office/drawing/2014/main" id="{E1283C9E-250F-DB57-0D94-1B961B212002}"/>
                </a:ext>
              </a:extLst>
            </p:cNvPr>
            <p:cNvSpPr/>
            <p:nvPr/>
          </p:nvSpPr>
          <p:spPr>
            <a:xfrm>
              <a:off x="8310484" y="1230502"/>
              <a:ext cx="334962" cy="300536"/>
            </a:xfrm>
            <a:custGeom>
              <a:avLst/>
              <a:gdLst>
                <a:gd name="csX0" fmla="*/ 365336 w 573732"/>
                <a:gd name="csY0" fmla="*/ 349 h 514765"/>
                <a:gd name="csX1" fmla="*/ 381601 w 573732"/>
                <a:gd name="csY1" fmla="*/ 5902 h 514765"/>
                <a:gd name="csX2" fmla="*/ 412290 w 573732"/>
                <a:gd name="csY2" fmla="*/ 58424 h 514765"/>
                <a:gd name="csX3" fmla="*/ 412460 w 573732"/>
                <a:gd name="csY3" fmla="*/ 58554 h 514765"/>
                <a:gd name="csX4" fmla="*/ 436692 w 573732"/>
                <a:gd name="csY4" fmla="*/ 77147 h 514765"/>
                <a:gd name="csX5" fmla="*/ 451676 w 573732"/>
                <a:gd name="csY5" fmla="*/ 109398 h 514765"/>
                <a:gd name="csX6" fmla="*/ 451198 w 573732"/>
                <a:gd name="csY6" fmla="*/ 124405 h 514765"/>
                <a:gd name="csX7" fmla="*/ 452593 w 573732"/>
                <a:gd name="csY7" fmla="*/ 128137 h 514765"/>
                <a:gd name="csX8" fmla="*/ 451483 w 573732"/>
                <a:gd name="csY8" fmla="*/ 149221 h 514765"/>
                <a:gd name="csX9" fmla="*/ 535511 w 573732"/>
                <a:gd name="csY9" fmla="*/ 165747 h 514765"/>
                <a:gd name="csX10" fmla="*/ 533379 w 573732"/>
                <a:gd name="csY10" fmla="*/ 253314 h 514765"/>
                <a:gd name="csX11" fmla="*/ 548551 w 573732"/>
                <a:gd name="csY11" fmla="*/ 374157 h 514765"/>
                <a:gd name="csX12" fmla="*/ 530701 w 573732"/>
                <a:gd name="csY12" fmla="*/ 439633 h 514765"/>
                <a:gd name="csX13" fmla="*/ 471134 w 573732"/>
                <a:gd name="csY13" fmla="*/ 457548 h 514765"/>
                <a:gd name="csX14" fmla="*/ 425231 w 573732"/>
                <a:gd name="csY14" fmla="*/ 506144 h 514765"/>
                <a:gd name="csX15" fmla="*/ 356636 w 573732"/>
                <a:gd name="csY15" fmla="*/ 494124 h 514765"/>
                <a:gd name="csX16" fmla="*/ 355142 w 573732"/>
                <a:gd name="csY16" fmla="*/ 494431 h 514765"/>
                <a:gd name="csX17" fmla="*/ 275158 w 573732"/>
                <a:gd name="csY17" fmla="*/ 513959 h 514765"/>
                <a:gd name="csX18" fmla="*/ 218143 w 573732"/>
                <a:gd name="csY18" fmla="*/ 467822 h 514765"/>
                <a:gd name="csX19" fmla="*/ 218183 w 573732"/>
                <a:gd name="csY19" fmla="*/ 459853 h 514765"/>
                <a:gd name="csX20" fmla="*/ 211428 w 573732"/>
                <a:gd name="csY20" fmla="*/ 457763 h 514765"/>
                <a:gd name="csX21" fmla="*/ 192586 w 573732"/>
                <a:gd name="csY21" fmla="*/ 442925 h 514765"/>
                <a:gd name="csX22" fmla="*/ 189646 w 573732"/>
                <a:gd name="csY22" fmla="*/ 438556 h 514765"/>
                <a:gd name="csX23" fmla="*/ 185559 w 573732"/>
                <a:gd name="csY23" fmla="*/ 438105 h 514765"/>
                <a:gd name="csX24" fmla="*/ 170409 w 573732"/>
                <a:gd name="csY24" fmla="*/ 424013 h 514765"/>
                <a:gd name="csX25" fmla="*/ 146050 w 573732"/>
                <a:gd name="csY25" fmla="*/ 435755 h 514765"/>
                <a:gd name="csX26" fmla="*/ 62783 w 573732"/>
                <a:gd name="csY26" fmla="*/ 379790 h 514765"/>
                <a:gd name="csX27" fmla="*/ 12325 w 573732"/>
                <a:gd name="csY27" fmla="*/ 334405 h 514765"/>
                <a:gd name="csX28" fmla="*/ 23107 w 573732"/>
                <a:gd name="csY28" fmla="*/ 273144 h 514765"/>
                <a:gd name="csX29" fmla="*/ 339 w 573732"/>
                <a:gd name="csY29" fmla="*/ 210292 h 514765"/>
                <a:gd name="csX30" fmla="*/ 41918 w 573732"/>
                <a:gd name="csY30" fmla="*/ 154427 h 514765"/>
                <a:gd name="csX31" fmla="*/ 42316 w 573732"/>
                <a:gd name="csY31" fmla="*/ 152955 h 514765"/>
                <a:gd name="csX32" fmla="*/ 60837 w 573732"/>
                <a:gd name="csY32" fmla="*/ 72732 h 514765"/>
                <a:gd name="csX33" fmla="*/ 150939 w 573732"/>
                <a:gd name="csY33" fmla="*/ 54404 h 514765"/>
                <a:gd name="csX34" fmla="*/ 150959 w 573732"/>
                <a:gd name="csY34" fmla="*/ 54373 h 514765"/>
                <a:gd name="csX35" fmla="*/ 168878 w 573732"/>
                <a:gd name="csY35" fmla="*/ 26808 h 514765"/>
                <a:gd name="csX36" fmla="*/ 241783 w 573732"/>
                <a:gd name="csY36" fmla="*/ 35377 h 514765"/>
                <a:gd name="csX37" fmla="*/ 242107 w 573732"/>
                <a:gd name="csY37" fmla="*/ 34859 h 514765"/>
                <a:gd name="csX38" fmla="*/ 256338 w 573732"/>
                <a:gd name="csY38" fmla="*/ 12060 h 514765"/>
                <a:gd name="csX39" fmla="*/ 277181 w 573732"/>
                <a:gd name="csY39" fmla="*/ 635 h 514765"/>
                <a:gd name="csX40" fmla="*/ 301574 w 573732"/>
                <a:gd name="csY40" fmla="*/ 4780 h 514765"/>
                <a:gd name="csX41" fmla="*/ 320516 w 573732"/>
                <a:gd name="csY41" fmla="*/ 24564 h 514765"/>
                <a:gd name="csX42" fmla="*/ 321081 w 573732"/>
                <a:gd name="csY42" fmla="*/ 25155 h 514765"/>
                <a:gd name="csX43" fmla="*/ 365336 w 573732"/>
                <a:gd name="csY43" fmla="*/ 349 h 51476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  <a:cxn ang="0">
                  <a:pos x="csX34" y="csY34"/>
                </a:cxn>
                <a:cxn ang="0">
                  <a:pos x="csX35" y="csY35"/>
                </a:cxn>
                <a:cxn ang="0">
                  <a:pos x="csX36" y="csY36"/>
                </a:cxn>
                <a:cxn ang="0">
                  <a:pos x="csX37" y="csY37"/>
                </a:cxn>
                <a:cxn ang="0">
                  <a:pos x="csX38" y="csY38"/>
                </a:cxn>
                <a:cxn ang="0">
                  <a:pos x="csX39" y="csY39"/>
                </a:cxn>
                <a:cxn ang="0">
                  <a:pos x="csX40" y="csY40"/>
                </a:cxn>
                <a:cxn ang="0">
                  <a:pos x="csX41" y="csY41"/>
                </a:cxn>
                <a:cxn ang="0">
                  <a:pos x="csX42" y="csY42"/>
                </a:cxn>
                <a:cxn ang="0">
                  <a:pos x="csX43" y="csY43"/>
                </a:cxn>
              </a:cxnLst>
              <a:rect l="l" t="t" r="r" b="b"/>
              <a:pathLst>
                <a:path w="573732" h="514765">
                  <a:moveTo>
                    <a:pt x="365336" y="349"/>
                  </a:moveTo>
                  <a:cubicBezTo>
                    <a:pt x="370838" y="982"/>
                    <a:pt x="376328" y="2812"/>
                    <a:pt x="381601" y="5902"/>
                  </a:cubicBezTo>
                  <a:cubicBezTo>
                    <a:pt x="397671" y="15319"/>
                    <a:pt x="409195" y="35033"/>
                    <a:pt x="412290" y="58424"/>
                  </a:cubicBezTo>
                  <a:lnTo>
                    <a:pt x="412460" y="58554"/>
                  </a:lnTo>
                  <a:lnTo>
                    <a:pt x="436692" y="77147"/>
                  </a:lnTo>
                  <a:cubicBezTo>
                    <a:pt x="443464" y="85910"/>
                    <a:pt x="448667" y="96929"/>
                    <a:pt x="451676" y="109398"/>
                  </a:cubicBezTo>
                  <a:lnTo>
                    <a:pt x="451198" y="124405"/>
                  </a:lnTo>
                  <a:lnTo>
                    <a:pt x="452593" y="128137"/>
                  </a:lnTo>
                  <a:cubicBezTo>
                    <a:pt x="453590" y="134761"/>
                    <a:pt x="453264" y="141859"/>
                    <a:pt x="451483" y="149221"/>
                  </a:cubicBezTo>
                  <a:cubicBezTo>
                    <a:pt x="484924" y="140752"/>
                    <a:pt x="516914" y="147044"/>
                    <a:pt x="535511" y="165747"/>
                  </a:cubicBezTo>
                  <a:cubicBezTo>
                    <a:pt x="557425" y="187787"/>
                    <a:pt x="556578" y="222729"/>
                    <a:pt x="533379" y="253314"/>
                  </a:cubicBezTo>
                  <a:cubicBezTo>
                    <a:pt x="580528" y="274203"/>
                    <a:pt x="587377" y="328714"/>
                    <a:pt x="548551" y="374157"/>
                  </a:cubicBezTo>
                  <a:cubicBezTo>
                    <a:pt x="562004" y="392826"/>
                    <a:pt x="554460" y="420513"/>
                    <a:pt x="530701" y="439633"/>
                  </a:cubicBezTo>
                  <a:cubicBezTo>
                    <a:pt x="513514" y="453472"/>
                    <a:pt x="490875" y="460283"/>
                    <a:pt x="471134" y="457548"/>
                  </a:cubicBezTo>
                  <a:cubicBezTo>
                    <a:pt x="466862" y="477678"/>
                    <a:pt x="448829" y="496769"/>
                    <a:pt x="425231" y="506144"/>
                  </a:cubicBezTo>
                  <a:cubicBezTo>
                    <a:pt x="397599" y="517117"/>
                    <a:pt x="369117" y="512128"/>
                    <a:pt x="356636" y="494124"/>
                  </a:cubicBezTo>
                  <a:cubicBezTo>
                    <a:pt x="356137" y="494232"/>
                    <a:pt x="355642" y="494324"/>
                    <a:pt x="355142" y="494431"/>
                  </a:cubicBezTo>
                  <a:cubicBezTo>
                    <a:pt x="330403" y="510146"/>
                    <a:pt x="301078" y="517302"/>
                    <a:pt x="275158" y="513959"/>
                  </a:cubicBezTo>
                  <a:cubicBezTo>
                    <a:pt x="244450" y="509993"/>
                    <a:pt x="223458" y="492086"/>
                    <a:pt x="218143" y="467822"/>
                  </a:cubicBezTo>
                  <a:lnTo>
                    <a:pt x="218183" y="459853"/>
                  </a:lnTo>
                  <a:lnTo>
                    <a:pt x="211428" y="457763"/>
                  </a:lnTo>
                  <a:cubicBezTo>
                    <a:pt x="204672" y="454154"/>
                    <a:pt x="198312" y="449166"/>
                    <a:pt x="192586" y="442925"/>
                  </a:cubicBezTo>
                  <a:lnTo>
                    <a:pt x="189646" y="438556"/>
                  </a:lnTo>
                  <a:lnTo>
                    <a:pt x="185559" y="438105"/>
                  </a:lnTo>
                  <a:lnTo>
                    <a:pt x="170409" y="424013"/>
                  </a:lnTo>
                  <a:lnTo>
                    <a:pt x="146050" y="435755"/>
                  </a:lnTo>
                  <a:cubicBezTo>
                    <a:pt x="113590" y="441803"/>
                    <a:pt x="80133" y="421124"/>
                    <a:pt x="62783" y="379790"/>
                  </a:cubicBezTo>
                  <a:cubicBezTo>
                    <a:pt x="40059" y="383412"/>
                    <a:pt x="18721" y="364224"/>
                    <a:pt x="12325" y="334405"/>
                  </a:cubicBezTo>
                  <a:cubicBezTo>
                    <a:pt x="7692" y="312831"/>
                    <a:pt x="11788" y="289548"/>
                    <a:pt x="23107" y="273144"/>
                  </a:cubicBezTo>
                  <a:cubicBezTo>
                    <a:pt x="7047" y="260277"/>
                    <a:pt x="-1897" y="235586"/>
                    <a:pt x="339" y="210292"/>
                  </a:cubicBezTo>
                  <a:cubicBezTo>
                    <a:pt x="2962" y="180678"/>
                    <a:pt x="20226" y="157480"/>
                    <a:pt x="41918" y="154427"/>
                  </a:cubicBezTo>
                  <a:cubicBezTo>
                    <a:pt x="42047" y="153933"/>
                    <a:pt x="42187" y="153449"/>
                    <a:pt x="42316" y="152955"/>
                  </a:cubicBezTo>
                  <a:cubicBezTo>
                    <a:pt x="39403" y="123792"/>
                    <a:pt x="46197" y="94381"/>
                    <a:pt x="60837" y="72732"/>
                  </a:cubicBezTo>
                  <a:cubicBezTo>
                    <a:pt x="83970" y="38538"/>
                    <a:pt x="121475" y="30916"/>
                    <a:pt x="150939" y="54404"/>
                  </a:cubicBezTo>
                  <a:lnTo>
                    <a:pt x="150959" y="54373"/>
                  </a:lnTo>
                  <a:lnTo>
                    <a:pt x="168878" y="26808"/>
                  </a:lnTo>
                  <a:cubicBezTo>
                    <a:pt x="190552" y="6376"/>
                    <a:pt x="221289" y="7886"/>
                    <a:pt x="241783" y="35377"/>
                  </a:cubicBezTo>
                  <a:lnTo>
                    <a:pt x="242107" y="34859"/>
                  </a:lnTo>
                  <a:lnTo>
                    <a:pt x="256338" y="12060"/>
                  </a:lnTo>
                  <a:cubicBezTo>
                    <a:pt x="262416" y="6093"/>
                    <a:pt x="269543" y="2108"/>
                    <a:pt x="277181" y="635"/>
                  </a:cubicBezTo>
                  <a:cubicBezTo>
                    <a:pt x="285587" y="-988"/>
                    <a:pt x="293987" y="544"/>
                    <a:pt x="301574" y="4780"/>
                  </a:cubicBezTo>
                  <a:lnTo>
                    <a:pt x="320516" y="24564"/>
                  </a:lnTo>
                  <a:lnTo>
                    <a:pt x="321081" y="25155"/>
                  </a:lnTo>
                  <a:cubicBezTo>
                    <a:pt x="332223" y="7305"/>
                    <a:pt x="348831" y="-1554"/>
                    <a:pt x="365336" y="349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Text" lastClr="000000"/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04" name="楕円 303">
              <a:extLst>
                <a:ext uri="{FF2B5EF4-FFF2-40B4-BE49-F238E27FC236}">
                  <a16:creationId xmlns:a16="http://schemas.microsoft.com/office/drawing/2014/main" id="{610101EE-BC42-9630-C451-BA0636B52829}"/>
                </a:ext>
              </a:extLst>
            </p:cNvPr>
            <p:cNvSpPr/>
            <p:nvPr/>
          </p:nvSpPr>
          <p:spPr>
            <a:xfrm>
              <a:off x="6505592" y="561928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05" name="楕円 304">
              <a:extLst>
                <a:ext uri="{FF2B5EF4-FFF2-40B4-BE49-F238E27FC236}">
                  <a16:creationId xmlns:a16="http://schemas.microsoft.com/office/drawing/2014/main" id="{BC449D60-97DF-377F-823E-B6601D9417F6}"/>
                </a:ext>
              </a:extLst>
            </p:cNvPr>
            <p:cNvSpPr/>
            <p:nvPr/>
          </p:nvSpPr>
          <p:spPr>
            <a:xfrm>
              <a:off x="6067442" y="847678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06" name="楕円 305">
              <a:extLst>
                <a:ext uri="{FF2B5EF4-FFF2-40B4-BE49-F238E27FC236}">
                  <a16:creationId xmlns:a16="http://schemas.microsoft.com/office/drawing/2014/main" id="{8E3946B0-E15E-4AC8-F2C9-8017D0BD556C}"/>
                </a:ext>
              </a:extLst>
            </p:cNvPr>
            <p:cNvSpPr/>
            <p:nvPr/>
          </p:nvSpPr>
          <p:spPr>
            <a:xfrm>
              <a:off x="6771675" y="225336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07" name="楕円 306">
              <a:extLst>
                <a:ext uri="{FF2B5EF4-FFF2-40B4-BE49-F238E27FC236}">
                  <a16:creationId xmlns:a16="http://schemas.microsoft.com/office/drawing/2014/main" id="{9FD5D01D-496A-3426-F53B-B3001D9AFED7}"/>
                </a:ext>
              </a:extLst>
            </p:cNvPr>
            <p:cNvSpPr/>
            <p:nvPr/>
          </p:nvSpPr>
          <p:spPr>
            <a:xfrm>
              <a:off x="7154841" y="514741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08" name="楕円 307">
              <a:extLst>
                <a:ext uri="{FF2B5EF4-FFF2-40B4-BE49-F238E27FC236}">
                  <a16:creationId xmlns:a16="http://schemas.microsoft.com/office/drawing/2014/main" id="{6F4A0DD4-B256-873A-0054-5463348FE223}"/>
                </a:ext>
              </a:extLst>
            </p:cNvPr>
            <p:cNvSpPr/>
            <p:nvPr/>
          </p:nvSpPr>
          <p:spPr>
            <a:xfrm>
              <a:off x="5964216" y="1481529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09" name="楕円 308">
              <a:extLst>
                <a:ext uri="{FF2B5EF4-FFF2-40B4-BE49-F238E27FC236}">
                  <a16:creationId xmlns:a16="http://schemas.microsoft.com/office/drawing/2014/main" id="{F09E7C01-C27D-79D9-6723-965606F1C0E5}"/>
                </a:ext>
              </a:extLst>
            </p:cNvPr>
            <p:cNvSpPr/>
            <p:nvPr/>
          </p:nvSpPr>
          <p:spPr>
            <a:xfrm>
              <a:off x="5968978" y="376629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10" name="楕円 309">
              <a:extLst>
                <a:ext uri="{FF2B5EF4-FFF2-40B4-BE49-F238E27FC236}">
                  <a16:creationId xmlns:a16="http://schemas.microsoft.com/office/drawing/2014/main" id="{82C5A7F7-2624-671B-1FB6-E257C8813EB6}"/>
                </a:ext>
              </a:extLst>
            </p:cNvPr>
            <p:cNvSpPr/>
            <p:nvPr/>
          </p:nvSpPr>
          <p:spPr>
            <a:xfrm>
              <a:off x="8145441" y="233753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11" name="楕円 310">
              <a:extLst>
                <a:ext uri="{FF2B5EF4-FFF2-40B4-BE49-F238E27FC236}">
                  <a16:creationId xmlns:a16="http://schemas.microsoft.com/office/drawing/2014/main" id="{E0801729-9930-7EF8-2DA7-35A6A4D6E07D}"/>
                </a:ext>
              </a:extLst>
            </p:cNvPr>
            <p:cNvSpPr/>
            <p:nvPr/>
          </p:nvSpPr>
          <p:spPr>
            <a:xfrm>
              <a:off x="8459766" y="471878"/>
              <a:ext cx="158895" cy="158895"/>
            </a:xfrm>
            <a:prstGeom prst="ellipse">
              <a:avLst/>
            </a:prstGeom>
            <a:solidFill>
              <a:sysClr val="window" lastClr="FFFFFF">
                <a:lumMod val="95000"/>
              </a:sysClr>
            </a:solidFill>
            <a:ln w="31750" cap="flat" cmpd="sng" algn="ctr">
              <a:solidFill>
                <a:sysClr val="window" lastClr="FFFFFF">
                  <a:lumMod val="65000"/>
                </a:sysClr>
              </a:solidFill>
              <a:prstDash val="solid"/>
              <a:bevel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756</TotalTime>
  <Words>127</Words>
  <Application>Microsoft Office PowerPoint</Application>
  <PresentationFormat>A4 210 x 297 mm</PresentationFormat>
  <Paragraphs>20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ＭＳ Ｐゴシック</vt:lpstr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冬はバッテリー上がりにご注意くださいの貼り紙</dc:title>
  <dc:subject>冬はバッテリー上がりにご注意くださいの貼り紙</dc:subject>
  <dc:creator>でじけろお</dc:creator>
  <cp:revision>1</cp:revision>
  <dcterms:created xsi:type="dcterms:W3CDTF">2014-12-04T06:28:23Z</dcterms:created>
  <dcterms:modified xsi:type="dcterms:W3CDTF">2026-01-27T16:48:40Z</dcterms:modified>
  <cp:version>1</cp:version>
</cp:coreProperties>
</file>

<file path=docProps/thumbnail.jpeg>
</file>